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2134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2134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2134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2134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2月0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Peter 彼得前書
2:4-10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主乃活石。固然是被人所弃的，却是被神所拣选所宝贵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们来到主面前，也就像活石，被建造成为灵宫，作圣洁的祭司，借着耶稣基督奉献神所悦纳的灵祭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As you come to him, the living Stone--rejected by men but chosen by God and precious to him--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you also, like living stones, are being built into a spiritual house to be a holy priesthood, offering spiritual sacrifices acceptable to God through Jesus Christ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因为经上说，看哪，我把所拣选所宝贵的房角石，安放在锡安。信靠他的人，必不至于羞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所以他在你们信的人就为宝贵，在那不信的人有话说，匠人所弃的石头，已作了房角的头块石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For in Scripture it says: "See, I lay a stone in Zion, a chosen and precious cornerstone, and the one who trusts in him will never be put to shame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Now to you who believe, this stone is precious. But to those who do not believe, "The stone the builders rejected has become the capstone, "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又说，作了绊脚的石头，跌人的磐石。他们既不顺从，就在道理上绊跌。（或作他们绊跌都因不顺从道理）他们这样绊跌也是预定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惟有你们是被拣选的族类，是有君尊的祭司，是圣洁的国度，是属神的子民，要叫你们宣扬那召你们出黑暗入奇妙光明者的美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nd, "A stone that causes men to stumble and a rock that makes them fall." They stumble because they disobey the message--which is also what they were destined fo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But you are a chosen people, a royal priesthood, a holy nation, a people belonging to God, that you may declare the praises of him who called you out of darkness into his wonderful light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你们从前算不得子民，现在却作了神的子民。从前未曾蒙怜恤，现在却蒙了怜恤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Once you were not a people, but now you are the people of God; once you had not received mercy, but now you have received mercy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活出神的子民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iving as God's Peopl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0:3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当晓得耶和华是神。我们是他造的，也是属他的。我们是他的民，也是他草场的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当称谢进入他的门，当赞美进入他的院。当感谢他，称颂他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Know that the Lord is God. It is he who made us, and we are his ; we are his people, the sheep of his pastu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Enter his gates with thanksgiving and his courts with praise; give thanks to him and praise his nam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因为耶和华本为善，他的慈爱，存到永远，他的信实，直到万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or the Lord is good and his love endures forever; his faithfulness continues through all generation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2025-12-31T16:06:59Z</dcterms:created>
  <dcterms:modified xsi:type="dcterms:W3CDTF">2025-12-31T16:06:59Z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