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85631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85631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8563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85631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6年02月08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亲爱的弟兄阿你们是客旅，是寄居的。我劝你们要禁戒肉体的私欲。这私欲是与灵魂争战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你们在外邦人中，应当品行端正，叫那些毁谤你们是作恶的，因看见你们的好行为，便在鉴察的日子（鉴察或作眷顾），归荣耀给神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Dear friends, I urge you, as aliens and strangers in the world, to abstain from sinful desires, which war against your sou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Live such good lives among the pagans that, though they accuse you of doing wrong, they may see your good deeds and glorify God on the day he visits us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你们为主的缘故，要顺服人的一切制度，或是在上的君王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或是君王所派罚恶赏善的臣宰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Submit yourselves for the Lord's sake to every authority instituted among men: whether to the king, as the supreme authority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or to governors, who are sent by him to punish those who do wrong and to commend those who do right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因为神的旨意原是要你们行善，可以堵住那糊涂无知人的口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你们虽是自由的，却不可借着自由遮盖恶毒（或作阴毒），总要作神的仆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For it is God's will that by doing good you should silence the ignorant talk of foolish me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Live as free men, but do not use your freedom as a cover-up for evil; live as servants of God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务要尊敬众人。亲爱教中的弟兄。敬畏神。尊敬君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Show proper respect to everyone: Love the brotherhood of believers, fear God, honor the king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活出顺服的见证/（生命）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iving in Submission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Romans 羅馬書
13:1-1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在上有权柄的，人人当顺服他。因为没有权柄不是出于神的。凡掌权的都是神所命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Everyone must submit himself to the governing authorities, for there is no authority except that which God has established. The authorities that exist have been established by God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Peter 彼得前書
2:11-1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2026-01-08T02:40:38Z</dcterms:created>
  <dcterms:modified xsi:type="dcterms:W3CDTF">2026-01-08T02:40:38Z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