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85646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8564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8564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8564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2月1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你们作仆人的，凡事要存敬畏的心顺服主人。不但顺服那善良温和的，就是那乖僻的也要顺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倘若人为叫良心对得住神，就忍受冤屈的苦楚，这是可喜爱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Slaves, submit yourselves to your masters with all respect, not only to those who are good and considerate, but also to those who are hars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For it is commendable if a man bears up under the pain of unjust suffering because he is conscious of God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你们若因犯罪受责打，能忍耐，有什么可夸的呢？但你们若因行善受苦，能忍耐，这在神看是可喜爱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你们蒙召原是为此。因基督也为你们受过苦，给你们留下榜样，叫你们跟随他的脚踪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But how is it to your credit if you receive a beating for doing wrong and endure it? But if you suffer for doing good and you endure it, this is commendable before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To this you were called, because Christ suffered for you, leaving you an example, that you should follow in his step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他并没有犯罪，口里也没有诡诈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他被骂不还口。受害不说威吓的话。只将自己交托那按公义审判人的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He committed no sin, and no deceit was found in his mou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When they hurled their insults at him, he did not retaliate; when he suffered, he made no threats. Instead, he entrusted himself to him who judges justly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他被挂在木头上亲身担当了我们的罪，使我们既然在罪上死，就得以在义上活。因他受的鞭伤，你们便得了医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你们从前好像迷路的羊。如今却归到你们灵魂的牧人监督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He himself bore our sins in his body on the tree, so that we might die to sins and live for righteousness; by his wounds you have been heal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For you were like sheep going astray, but now you have returned to the Shepherd and Overseer of your soul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在苦难中活出信实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iving Faithfully in Suffering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53:4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他诚然担当我们的忧患，背负我们的痛苦。我们却以为他受责罚，被神击打苦待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哪知他为我们的过犯受害，为我们的罪孽压伤。因他受的刑罚我们得平安。因他受的鞭伤我们得医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Surely he took up our infirmities and carried our sorrows, yet we considered him stricken by God, smitten by him, and afflict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But he was pierced for our transgressions, he was crushed for our iniquities; the punishment that brought us peace was upon him, and by his wounds we are heale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Peter 彼得前書
2:18-2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2026-01-08T02:43:07Z</dcterms:created>
  <dcterms:modified xsi:type="dcterms:W3CDTF">2026-01-08T02:43:07Z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