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685658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68565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68565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68565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6年02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作妻子的，要顺服自己的丈夫。这样，若有不信从道理的丈夫，他们虽然不听道，也可以因妻子的品行被感化过来。
]]></a:t>
            </a:r>
            <a:r>
              <a:rPr lang="en-US" sz="2400" spc="0" u="none">
                <a:solidFill>
                  <a:srgbClr val="000000">
                    <a:alpha val="100.00%"/>
                  </a:srgbClr>
                </a:solidFill>
                <a:latin typeface="Calibri"/>
              </a:rPr>
              <a:t><![CDATA[2 这正是因看见你们有贞洁的品行，和敬畏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Wives, in the same way be submissive to your husbands so that, if any of them do not believe the word, they may be won over without words by the behavior of their wives,
]]></a:t>
            </a:r>
            <a:r>
              <a:rPr lang="en-US" sz="1800" spc="0" u="none">
                <a:solidFill>
                  <a:srgbClr val="000000">
                    <a:alpha val="100.00%"/>
                  </a:srgbClr>
                </a:solidFill>
                <a:latin typeface="Calibri"/>
              </a:rPr>
              <a:t><![CDATA[2 when they see the purity and reverence of your liv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不要以外面的辫头发，戴金饰，穿美衣，为妆饰，
]]></a:t>
            </a:r>
            <a:r>
              <a:rPr lang="en-US" sz="2400" spc="0" u="none">
                <a:solidFill>
                  <a:srgbClr val="000000">
                    <a:alpha val="100.00%"/>
                  </a:srgbClr>
                </a:solidFill>
                <a:latin typeface="Calibri"/>
              </a:rPr>
              <a:t><![CDATA[4 只要以里面存着长久温柔安静的心为妆饰。这在神面前是极宝贵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Your beauty should not come from outward adornment, such as braided hair and the wearing of gold jewelry and fine clothes.
]]></a:t>
            </a:r>
            <a:r>
              <a:rPr lang="en-US" sz="1800" spc="0" u="none">
                <a:solidFill>
                  <a:srgbClr val="000000">
                    <a:alpha val="100.00%"/>
                  </a:srgbClr>
                </a:solidFill>
                <a:latin typeface="Calibri"/>
              </a:rPr>
              <a:t><![CDATA[4 Instead, it should be that of your inner self, the unfading beauty of a gentle and quiet spirit, which is of great worth in God's sigh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古时仰赖神的圣洁妇人，正是以此为妆饰，顺服自己的丈夫。
]]></a:t>
            </a:r>
            <a:r>
              <a:rPr lang="en-US" sz="2400" spc="0" u="none">
                <a:solidFill>
                  <a:srgbClr val="000000">
                    <a:alpha val="100.00%"/>
                  </a:srgbClr>
                </a:solidFill>
                <a:latin typeface="Calibri"/>
              </a:rPr>
              <a:t><![CDATA[6 就如撒拉听从亚伯拉罕，称他为主。你们若行善，不因恐吓而害怕，便是撒拉的女儿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this is the way the holy women of the past who put their hope in God used to make themselves beautiful. They were submissive to their own husbands,
]]></a:t>
            </a:r>
            <a:r>
              <a:rPr lang="en-US" sz="1800" spc="0" u="none">
                <a:solidFill>
                  <a:srgbClr val="000000">
                    <a:alpha val="100.00%"/>
                  </a:srgbClr>
                </a:solidFill>
                <a:latin typeface="Calibri"/>
              </a:rPr>
              <a:t><![CDATA[6 like Sarah, who obeyed Abraham and called him her master. You are her daughters if you do what is right and do not give way to fe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你们作丈夫的，也要按情理和妻子同住（情理原文作知识）。因她比你软弱（比你软弱原文作是软弱的器皿），与你一同承受生命之恩的，所以要敬重她。这样便叫你们的祷告没有阻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Husbands, in the same way be considerate as you live with your wives, and treat them with respect as the weaker partner and as heirs with you of the gracious gift of life, so that nothing will hinder your pray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在婚姻中活出基督的样式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Living Honorably at Hom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我願像你
]]></a:t>
            </a:r>
            <a:r>
              <a:rPr lang="en-US" b="1" sz="3200" spc="0" u="none">
                <a:solidFill>
                  <a:srgbClr val="663300">
                    <a:alpha val="100.00%"/>
                  </a:srgbClr>
                </a:solidFill>
                <a:latin typeface="Calibri"/>
              </a:rPr>
              <a:t><![CDATA[340, O, to Be Like Th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5:21-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又当存敬畏基督的心，彼此顺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Submit to one another out of reverence for Chr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願我家基督化
]]></a:t>
            </a:r>
            <a:r>
              <a:rPr lang="en-US" b="1" sz="3200" spc="0" u="none">
                <a:solidFill>
                  <a:srgbClr val="663300">
                    <a:alpha val="100.00%"/>
                  </a:srgbClr>
                </a:solidFill>
                <a:latin typeface="Calibri"/>
              </a:rPr>
              <a:t><![CDATA[435, God, Give Us Christian Ho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Peter 彼得前書
3:1-7]]></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2026-01-08T02:45:12Z</dcterms:created>
  <dcterms:modified xsi:type="dcterms:W3CDTF">2026-01-08T02:45:12Z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