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91650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916504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91650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916504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3月0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奇異的愛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289, And Can It Be That I Should Gain?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从心合一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Unity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愛中相遇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See You Face to Face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2026-02-03T19:59:33Z</dcterms:created>
  <dcterms:modified xsi:type="dcterms:W3CDTF">2026-02-03T19:59:33Z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