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47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47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47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47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3月2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敬拜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49, Majesty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信實何廣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53, Great is Thy Faithfulnes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每一天我需要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Need You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2026-02-03T19:55:23Z</dcterms:created>
  <dcterms:modified xsi:type="dcterms:W3CDTF">2026-02-03T19:55:23Z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