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557788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557788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557788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557788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6年05月03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Timothy 提摩太後書
3:16-16
John 約翰福音
15:5-5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圣经都是神所默示的（或作凡神所默示的圣经），于教训，督责，使人归正，教导人学义，都是有益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All Scripture is God-breathed and is useful for teaching, rebuking, correcting and training in righteousness,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我是葡萄树，你们是枝子。常在我里面的，我也常在他里面，这人就多结果子。因为离了我，你们就不能作什么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I am the vine; you are the branches. If a man remains in me and I in him, he will bear much fruit; apart from me you can do nothing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扎根与建造：在神的话语中建立生命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Rooted & Grounded: Building a Life in the Word of God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9:7-11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耶和华的律法全备，能苏醒人心。耶和华的法度确定，能使愚人有智慧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耶和华的训词正直，能快活人的心。耶和华的命令清洁，能明亮人的眼目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The law of the Lord is perfect, reviving the soul. The statutes of the Lord are trustworthy, making wise the simpl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The precepts of the Lord are right, giving joy to the heart. The commands of the Lord are radiant, giving light to the eyes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耶和华的道理洁净，存到永远。耶和华的典章真实，全然公义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都比金子可羡慕，且比极多的精金可羡慕。比蜜甘甜，且比蜂房下滴的蜜甘甜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The fear of the Lord is pure, enduring forever. The ordinances of the Lord are sure and altogether righteou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They are more precious than gold, than much pure gold; they are sweeter than honey, than honey from the comb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况且你的仆人因此受警戒。守着这些便有大赏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By them is your servant warned; in keeping them there is great reward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6">
  <a:themeElements>
    <a:clrScheme name="Theme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95">
  <a:themeElements>
    <a:clrScheme name="Theme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82">
  <a:themeElements>
    <a:clrScheme name="Theme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2026-04-19T01:20:12Z</dcterms:created>
  <dcterms:modified xsi:type="dcterms:W3CDTF">2026-04-19T01:20:12Z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