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51365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5136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5136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5136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5月1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uke 路加福音
5:15-16
Mark 馬可福音
1:35-35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但耶稣的名声越发传扬出去。有极多的人聚集来听道，也指望医治他们的病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耶稣却退到旷野去祷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Yet the news about him spread all the more, so that crowds of people came to hear him and to be healed of their sickness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But Jesus often withdrew to lonely places and prayed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次日早晨，天未亮的时候，耶稣起来，到旷野地方去，在那里祷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Very early in the morning, while it was still dark, Jesus got up, left the house and went off to a solitary place, where he prayed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神圣的空间：在安静中与神相遇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acred Space: Meeting God in the Quiet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耶穌，耶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与你相遇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62:1-2
Psalms 詩篇
62:5-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诗，照耶杜顿的作法，交与伶长。）我的心默默无声，专等候神。我的救恩是从他而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惟独他是我的磐石，我的拯救。他是我的高台。我必不很动摇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My soul finds rest in God alone; my salvation comes from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He alone is my rock and my salvation; he is my fortress, I will never be shaken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我的心哪，你当默默无声，专等候神。因为我的盼望是从他而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惟独他是我的磐石，我的拯救。他是我的高台。我必不动摇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Find rest, O my soul, in God alone; my hope comes from hi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He alone is my rock and my salvation; he is my fortress, I will not be shaken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安静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Be still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2026-04-29T21:16:23Z</dcterms:created>
  <dcterms:modified xsi:type="dcterms:W3CDTF">2026-04-29T21:16:23Z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