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41524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41525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41525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4152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6年05月1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我向你陈明我的罪，不隐瞒我的恶。我说，我要向耶和华承认我的过犯，你就赦免我的罪恶。（细拉）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为此，凡虔诚人，都当趁你可寻找的时候祷告你。大水泛溢的时候，必不能到他那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en I acknowledged my sin to you and did not cover up my iniquity. I said, "I will confess my transgressions to the Lord "-and you forgave the guilt of my sin. Selah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refore let everyone who is godly pray to you while you may be found; surely when the mighty waters rise, they will not reach him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你是我藏身之处。你必保佑我脱离苦难，以得救的乐歌，四面环绕我。（细拉）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我要教导你，指示你当行的路。我要定睛在你身上劝戒你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You are my hiding place; you will protect me from trouble and surround me with songs of deliverance. Selah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I will instruct you and teach you in the way you should go; I will counsel you and watch over you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你不可像那无知的骡马，必用嚼环辔头勒住他，不然，就不能驯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恶人必多受苦楚。惟独倚靠耶和华的，必有慈爱四面环绕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Do not be like the horse or the mule, which have no understanding but must be controlled by bit and bridle or they will not come to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Many are the woes of the wicked, but the Lord 's unfailing love surrounds the man who trusts in him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你们义人应当靠耶和华欢喜快乐。你们心里正直的人，都当欢呼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Rejoice in the Lord and be glad, you righteous; sing, all you who are upright in heart!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以全心来专一的敬拜神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Undivided Worshipping with a Whole Heart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敬拜主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49, Majesty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如鹰展翅上腾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'll Soar Like an Eagl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復興聖潔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Revive Holiness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32:1-11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大卫的训诲诗。）得赦免其过，遮盖其罪的，这人是有福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凡心里没有诡诈，耶和华不算为有罪的，这人是有福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Blessed is he whose transgressions are forgiven, whose sins are cover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Blessed is the man whose sin the Lord does not count against him and in whose spirit is no deceit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我闭口不认罪的时候，因终日唉哼，而骨头枯干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黑夜白日，你的手在我身上沉重。我的精液耗尽，如同夏天的干旱。（细拉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When I kept silent, my bones wasted away through my groaning all day long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For day and night your hand was heavy upon me; my strength was sapped as in the heat of summer. Selah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2026-04-28T17:56:16Z</dcterms:created>
  <dcterms:modified xsi:type="dcterms:W3CDTF">2026-04-28T17:56:16Z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