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2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2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2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29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6年05月2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过了一年，到列王出战的时候，大卫又差派约押，率领臣仆和以色列众人出战。他们就打败亚扪人，围攻拉巴。大卫仍住在耶路撒冷。
]]></a:t>
            </a:r>
            <a:r>
              <a:rPr lang="en-US" sz="2400" spc="0" u="none">
                <a:solidFill>
                  <a:srgbClr val="000000">
                    <a:alpha val="100.00%"/>
                  </a:srgbClr>
                </a:solidFill>
                <a:latin typeface="Calibri"/>
              </a:rPr>
              <a:t><![CDATA[2 一日，太阳平西，大卫从床上起来，在王宫的平顶上游行，看见一个妇人沐浴，容貌甚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n the spring, at the time when kings go off to war, David sent Joab out with the king's men and the whole Israelite army. They destroyed the Ammonites and besieged Rabbah. But David remained in Jerusalem.
]]></a:t>
            </a:r>
            <a:r>
              <a:rPr lang="en-US" sz="1800" spc="0" u="none">
                <a:solidFill>
                  <a:srgbClr val="000000">
                    <a:alpha val="100.00%"/>
                  </a:srgbClr>
                </a:solidFill>
                <a:latin typeface="Calibri"/>
              </a:rPr>
              <a:t><![CDATA[2 One evening David got up from his bed and walked around on the roof of the palace. From the roof he saw a woman bathing. The woman was very beautifu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大卫就差人打听那妇人是谁。有人说，她是以连的女儿，赫人乌利亚的妻拔示巴。
]]></a:t>
            </a:r>
            <a:r>
              <a:rPr lang="en-US" sz="2400" spc="0" u="none">
                <a:solidFill>
                  <a:srgbClr val="000000">
                    <a:alpha val="100.00%"/>
                  </a:srgbClr>
                </a:solidFill>
                <a:latin typeface="Calibri"/>
              </a:rPr>
              <a:t><![CDATA[4 大卫差人去，将妇人接来。那时她的月经才得洁净。她来了，大卫与她同房，她就回家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nd David sent someone to find out about her. The man said, "Isn't this Bathsheba, the daughter of Eliam and the wife of Uriah the Hittite?"
]]></a:t>
            </a:r>
            <a:r>
              <a:rPr lang="en-US" sz="1800" spc="0" u="none">
                <a:solidFill>
                  <a:srgbClr val="000000">
                    <a:alpha val="100.00%"/>
                  </a:srgbClr>
                </a:solidFill>
                <a:latin typeface="Calibri"/>
              </a:rPr>
              <a:t><![CDATA[4 Then David sent messengers to get her. She came to him, and he slept with her. (She had purified herself from her uncleanness.) Then she went back ho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于是她怀了孕，打发人去告诉大卫说，我怀了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 woman conceived and sent word to David, saying, "I am pregna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孤独与试探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Unpacking the Problem with Phone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6: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必称颂那指教我的耶和华。我的心肠在夜间也警戒我。
]]></a:t>
            </a:r>
            <a:r>
              <a:rPr lang="en-US" sz="2400" spc="0" u="none">
                <a:solidFill>
                  <a:srgbClr val="000000">
                    <a:alpha val="100.00%"/>
                  </a:srgbClr>
                </a:solidFill>
                <a:latin typeface="Calibri"/>
              </a:rPr>
              <a:t><![CDATA[8 我将耶和华常摆在我面前。因他在我右边，我便不至摇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 will praise the Lord , who counsels me; even at night my heart instructs me.
]]></a:t>
            </a:r>
            <a:r>
              <a:rPr lang="en-US" sz="1800" spc="0" u="none">
                <a:solidFill>
                  <a:srgbClr val="000000">
                    <a:alpha val="100.00%"/>
                  </a:srgbClr>
                </a:solidFill>
                <a:latin typeface="Calibri"/>
              </a:rPr>
              <a:t><![CDATA[8 I have set the Lord always before me. Because he is at my right hand, I will not be shak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Samuel 撒母耳記下
11:1-5]]></a:t>
            </a:r>
          </a:p>
        </p:txBody>
      </p:sp>
    </p:spTree>
  </p:cSld>
  <p:clrMapOvr>
    <a:masterClrMapping/>
  </p:clrMapOvr>
</p:sld>
</file>

<file path=ppt/theme/theme1.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2026-04-19T01:27:01Z</dcterms:created>
  <dcterms:modified xsi:type="dcterms:W3CDTF">2026-04-19T01:27:01Z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