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3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3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3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557837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6年05月3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我儿，要留心听我的言词，侧耳听我的话语。
]]></a:t>
            </a:r>
            <a:r>
              <a:rPr lang="en-US" sz="2400" spc="0" u="none">
                <a:solidFill>
                  <a:srgbClr val="000000">
                    <a:alpha val="100.00%"/>
                  </a:srgbClr>
                </a:solidFill>
                <a:latin typeface="Calibri"/>
              </a:rPr>
              <a:t><![CDATA[21 都不可离你的眼目。要存记在你心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My son, pay attention to what I say; listen closely to my words.
]]></a:t>
            </a:r>
            <a:r>
              <a:rPr lang="en-US" sz="1800" spc="0" u="none">
                <a:solidFill>
                  <a:srgbClr val="000000">
                    <a:alpha val="100.00%"/>
                  </a:srgbClr>
                </a:solidFill>
                <a:latin typeface="Calibri"/>
              </a:rPr>
              <a:t><![CDATA[21 Do not let them out of your sight, keep them within your hear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因为得着他的，就得了生命，又得了医全体的良药。
]]></a:t>
            </a:r>
            <a:r>
              <a:rPr lang="en-US" sz="2400" spc="0" u="none">
                <a:solidFill>
                  <a:srgbClr val="000000">
                    <a:alpha val="100.00%"/>
                  </a:srgbClr>
                </a:solidFill>
                <a:latin typeface="Calibri"/>
              </a:rPr>
              <a:t><![CDATA[23 你要保守你心，胜过保守一切。（或作你要切切保守你心）因为一生的果效，是由心发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for they are life to those who find them and health to a man's whole body.
]]></a:t>
            </a:r>
            <a:r>
              <a:rPr lang="en-US" sz="1800" spc="0" u="none">
                <a:solidFill>
                  <a:srgbClr val="000000">
                    <a:alpha val="100.00%"/>
                  </a:srgbClr>
                </a:solidFill>
                <a:latin typeface="Calibri"/>
              </a:rPr>
              <a:t><![CDATA[23 Above all else, guard your heart, for it is the wellspring of lif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属灵生命的兴盛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piritual Flourishing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1:9-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此，我们自从听见的日子，也就为你们不住地祷告祈求，愿你们在一切属灵的智慧悟性上，满心知道神的旨意。
]]></a:t>
            </a:r>
            <a:r>
              <a:rPr lang="en-US" sz="2400" spc="0" u="none">
                <a:solidFill>
                  <a:srgbClr val="000000">
                    <a:alpha val="100.00%"/>
                  </a:srgbClr>
                </a:solidFill>
                <a:latin typeface="Calibri"/>
              </a:rPr>
              <a:t><![CDATA[10 好叫你们行事为人对得起主，凡事蒙他喜悦，在一切善事上结果子，渐渐地多知道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this reason, since the day we heard about you, we have not stopped praying for you and asking God to fill you with the knowledge of his will through all spiritual wisdom and understanding.
]]></a:t>
            </a:r>
            <a:r>
              <a:rPr lang="en-US" sz="1800" spc="0" u="none">
                <a:solidFill>
                  <a:srgbClr val="000000">
                    <a:alpha val="100.00%"/>
                  </a:srgbClr>
                </a:solidFill>
                <a:latin typeface="Calibri"/>
              </a:rPr>
              <a:t><![CDATA[10 And we pray this in order that you may live a life worthy of the Lord and may please him in every way: bearing fruit in every good work, growing in the knowledge of Go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roverbs 箴言
4:20-23]]></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2026-04-19T01:28:22Z</dcterms:created>
  <dcterms:modified xsi:type="dcterms:W3CDTF">2026-04-19T01:28:22Z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