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presProps" Target="presProps.xml"/>
  <Relationship Id="rId25" Type="http://schemas.openxmlformats.org/officeDocument/2006/relationships/viewProps" Target="viewProps.xml"/>
  <Relationship Id="rId2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79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7981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798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79579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6年07月05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朋友加的伤痕，出于忠诚，仇敌连连亲嘴，却是多余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Wounds from a friend can be trusted, but an enemy multiplies kisses.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铁磨铁，磨出刃来。朋友相感，（原文作磨朋友的脸）也是如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7 As iron sharpens iron, so one man sharpens another.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关系中的丰盛生命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lourishing in Relationships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133:1-1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（大卫上行之诗。）看哪，弟兄和睦同居，是何等的善，何等的美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How good and pleasant it is when brothers live together in unity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/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overbs 箴言
27:6-6
Proverbs 箴言
27:17-1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3">
  <a:themeElements>
    <a:clrScheme name="Theme6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64">
  <a:themeElements>
    <a:clrScheme name="Theme6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4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46">
  <a:themeElements>
    <a:clrScheme name="Theme4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6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18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2026-05-16T14:28:27Z</dcterms:created>
  <dcterms:modified xsi:type="dcterms:W3CDTF">2026-05-16T14:28:27Z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