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795805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79580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795805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795805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6年07月12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诡诈的天平，为耶和华所憎恶。公平的法码，为他所喜悦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骄傲来，羞耻也来。谦逊人却有智慧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The Lord abhors dishonest scales, but accurate weights are his deligh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When pride comes, then comes disgrace, but with humility comes wisdom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正直人的纯正，必引导自己。奸诈人的乖僻，必毁灭自己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发怒的日子，赀财无益。惟有公义能救人脱离死亡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The integrity of the upright guides them, but the unfaithful are destroyed by their duplicity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Wealth is worthless in the day of wrath, but righteousness delivers from death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完全人的义，必指引他的路。但恶人必因自己的恶跌倒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正直人的义，必拯救自己。奸诈人必陷在自己的罪孽中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he righteousness of the blameless makes a straight way for them, but the wicked are brought down by their own wickednes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The righteousness of the upright delivers them, but the unfaithful are trapped by evil desires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恶人一死，他的指望必灭绝。罪人的盼望，也必灭没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When a wicked man dies, his hope perishes; all he expected from his power comes to nothing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品格中的丰盛生命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lourishing in Character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icah 彌迦書
6:8-8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世人哪，耶和华已指示你何为善。他向你所要的是什么呢？只要你行公义，好怜悯，存谦卑的心，与你的神同行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He has showed you, O man, what is good. And what does the Lord require of you? To act justly and to love mercy and to walk humbly with your God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overbs 箴言
11:1-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9">
  <a:themeElements>
    <a:clrScheme name="Theme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49">
  <a:themeElements>
    <a:clrScheme name="Theme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98">
  <a:themeElements>
    <a:clrScheme name="Theme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73">
  <a:themeElements>
    <a:clrScheme name="Theme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2026-05-16T14:29:38Z</dcterms:created>
  <dcterms:modified xsi:type="dcterms:W3CDTF">2026-05-16T14:29:38Z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