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88151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8815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8815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8815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7月19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我现今吩咐你们的话，不是称赞你们。因为你们聚会不是受益，乃是招损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第一，我听说你们聚会的时候，彼此分门别类。我也稍微地信这话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In the following directives I have no praise for you, for your meetings do more harm than go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In the first place, I hear that when you come together as a church, there are divisions among you, and to some extent I believe it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在你们中间不免有分门结党的事，好叫那些有经验的人，显明出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你们聚会的时候，算不得吃主的晚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No doubt there have to be differences among you to show which of you have God's approva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When you come together, it is not the Lord's Supper you eat,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因为吃的时候，各人先吃自己的饭，甚至这个饥饿，那个酒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你们要吃喝，难道没有家吗？还是藐视神的教会，叫那没有的羞愧呢？我向你们可怎么说呢？可因此称赞你们吗？我不称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for as you eat, each of you goes ahead without waiting for anybody else. One remains hungry, another gets drunk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Don't you have homes to eat and drink in? Or do you despise the church of God and humiliate those who have nothing? What shall I say to you? Shall I praise you for this? Certainly not!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我当日传给你们的，原是从主领受的，就是主耶稣被卖的那一夜，拿起饼来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祝谢了，就掰开，说，这是我的身体，为你们舍的（舍有古卷作掰开）。你们应当如此行，为的是记念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For I received from the Lord what I also passed on to you: The Lord Jesus, on the night he was betrayed, took bread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and when he had given thanks, he broke it and said, "This is my body, which is for you; do this in remembrance of me."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饭后，也照样拿起杯来，说，这杯是用我的血所立的新约。你们每逢喝的时候，要如此行，为的是记念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你们每逢吃这饼，喝这杯，是表明主的死，直等到他来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In the same way, after supper he took the cup, saying, "This cup is the new covenant in my blood; do this, whenever you drink it, in remembrance of me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For whenever you eat this bread and drink this cup, you proclaim the Lord's death until he come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在主的桌前合一与省察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Unity and reflection at the Lord's Tabl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34:8-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你们要尝尝主恩的滋味，便知道他是美善。投靠他的人有福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aste and see that the Lord is good; blessed is the man who takes refuge in him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Corinthians 歌林多前書
11:17-2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2026-06-07T20:47:17Z</dcterms:created>
  <dcterms:modified xsi:type="dcterms:W3CDTF">2026-06-07T20:47:17Z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