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795825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795825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795825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79582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6年07月2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有主的一个使者对腓利说，起来，向南走，往那从耶路撒冷下迦萨的路上去。那路是旷野。
]]></a:t>
            </a:r>
            <a:r>
              <a:rPr lang="en-US" sz="2400" spc="0" u="none">
                <a:solidFill>
                  <a:srgbClr val="000000">
                    <a:alpha val="100.00%"/>
                  </a:srgbClr>
                </a:solidFill>
                <a:latin typeface="Calibri"/>
              </a:rPr>
              <a:t><![CDATA[27 腓利就起身去了。不料，有一个埃提阿伯（即古实，见以赛亚十八章一节）人，是个有大权的太监，在埃提阿伯女王干大基的手下总管银库，他上耶路撒冷礼拜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Now an angel of the Lord said to Philip, "Go south to the road--the desert road--that goes down from Jerusalem to Gaza."
]]></a:t>
            </a:r>
            <a:r>
              <a:rPr lang="en-US" sz="1800" spc="0" u="none">
                <a:solidFill>
                  <a:srgbClr val="000000">
                    <a:alpha val="100.00%"/>
                  </a:srgbClr>
                </a:solidFill>
                <a:latin typeface="Calibri"/>
              </a:rPr>
              <a:t><![CDATA[27 So he started out, and on his way he met an Ethiopian eunuch, an important official in charge of all the treasury of Candace, queen of the Ethiopians. This man had gone to Jerusalem to worship,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现在回来，在车上坐着，念先知以赛亚的书。
]]></a:t>
            </a:r>
            <a:r>
              <a:rPr lang="en-US" sz="2400" spc="0" u="none">
                <a:solidFill>
                  <a:srgbClr val="000000">
                    <a:alpha val="100.00%"/>
                  </a:srgbClr>
                </a:solidFill>
                <a:latin typeface="Calibri"/>
              </a:rPr>
              <a:t><![CDATA[29 圣灵对腓利说，你去贴近那车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and on his way home was sitting in his chariot reading the book of Isaiah the prophet.
]]></a:t>
            </a:r>
            <a:r>
              <a:rPr lang="en-US" sz="1800" spc="0" u="none">
                <a:solidFill>
                  <a:srgbClr val="000000">
                    <a:alpha val="100.00%"/>
                  </a:srgbClr>
                </a:solidFill>
                <a:latin typeface="Calibri"/>
              </a:rPr>
              <a:t><![CDATA[29 The Spirit told Philip, "Go to that chariot and stay near i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腓利就跑到太监那里，听见他念先知以赛亚的书，便问他说，你所念的，你明白吗？
]]></a:t>
            </a:r>
            <a:r>
              <a:rPr lang="en-US" sz="2400" spc="0" u="none">
                <a:solidFill>
                  <a:srgbClr val="000000">
                    <a:alpha val="100.00%"/>
                  </a:srgbClr>
                </a:solidFill>
                <a:latin typeface="Calibri"/>
              </a:rPr>
              <a:t><![CDATA[31 他说，没有人指教我，怎能明白呢？于是请腓利上车，与他同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Then Philip ran up to the chariot and heard the man reading Isaiah the prophet. "Do you understand what you are reading?" Philip asked.
]]></a:t>
            </a:r>
            <a:r>
              <a:rPr lang="en-US" sz="1800" spc="0" u="none">
                <a:solidFill>
                  <a:srgbClr val="000000">
                    <a:alpha val="100.00%"/>
                  </a:srgbClr>
                </a:solidFill>
                <a:latin typeface="Calibri"/>
              </a:rPr>
              <a:t><![CDATA[31 How can I, he said, "unless someone explains it to me?" So he invited Philip to come up and sit with hi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他所念的那段经，说，他像羊被牵到宰杀之地，又像羊羔在剪毛的人手下无声，他也是这样不开口。
]]></a:t>
            </a:r>
            <a:r>
              <a:rPr lang="en-US" sz="2400" spc="0" u="none">
                <a:solidFill>
                  <a:srgbClr val="000000">
                    <a:alpha val="100.00%"/>
                  </a:srgbClr>
                </a:solidFill>
                <a:latin typeface="Calibri"/>
              </a:rPr>
              <a:t><![CDATA[33 他卑微的时候，人不按公义审判他。（原文作他的审判被夺去）谁能述说他的世代，因为他的生命从地上夺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The eunuch was reading this passage of Scripture: "He was led like a sheep to the slaughter, and as a lamb before the shearer is silent, so he did not open his mouth.
]]></a:t>
            </a:r>
            <a:r>
              <a:rPr lang="en-US" sz="1800" spc="0" u="none">
                <a:solidFill>
                  <a:srgbClr val="000000">
                    <a:alpha val="100.00%"/>
                  </a:srgbClr>
                </a:solidFill>
                <a:latin typeface="Calibri"/>
              </a:rPr>
              <a:t><![CDATA[33 In his humiliation he was deprived of justice. Who can speak of his descendants? For his life was taken from the eart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4 太监对腓利说，请问先知说这话，是指着谁，是指着自己呢？是指着别人呢？
]]></a:t>
            </a:r>
            <a:r>
              <a:rPr lang="en-US" sz="2400" spc="0" u="none">
                <a:solidFill>
                  <a:srgbClr val="000000">
                    <a:alpha val="100.00%"/>
                  </a:srgbClr>
                </a:solidFill>
                <a:latin typeface="Calibri"/>
              </a:rPr>
              <a:t><![CDATA[35 腓利就开口从这经上起，对他传讲耶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4 The eunuch asked Philip, "Tell me, please, who is the prophet talking about, himself or someone else?"
]]></a:t>
            </a:r>
            <a:r>
              <a:rPr lang="en-US" sz="1800" spc="0" u="none">
                <a:solidFill>
                  <a:srgbClr val="000000">
                    <a:alpha val="100.00%"/>
                  </a:srgbClr>
                </a:solidFill>
                <a:latin typeface="Calibri"/>
              </a:rPr>
              <a:t><![CDATA[35 Then Philip began with that very passage of Scripture and told him the good news about Jesu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6 二人正往前走，到了有水的地方，太监说，看哪，这里有水，我受洗有什么妨碍呢？（有古卷在此有
]]></a:t>
            </a:r>
            <a:r>
              <a:rPr lang="en-US" sz="2400" spc="0" u="none">
                <a:solidFill>
                  <a:srgbClr val="000000">
                    <a:alpha val="100.00%"/>
                  </a:srgbClr>
                </a:solidFill>
                <a:latin typeface="Calibri"/>
              </a:rPr>
              <a:t><![CDATA[37 腓利说，你若是一心相信就可以，他回答说，我信耶稣基督是神的儿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6 As they traveled along the road, they came to some water and the eunuch said, "Look, here is water. Why shouldn't I be baptized?"
]]></a:t>
            </a:r>
            <a:r>
              <a:rPr lang="en-US" sz="1800" spc="0" u="none">
                <a:solidFill>
                  <a:srgbClr val="000000">
                    <a:alpha val="100.00%"/>
                  </a:srgbClr>
                </a:solidFill>
                <a:latin typeface="Calibri"/>
              </a:rPr>
              <a:t><![CDATA[37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8 于是吩咐车站住，腓利和太监二人同下水里去，腓利就给他施洗。
]]></a:t>
            </a:r>
            <a:r>
              <a:rPr lang="en-US" sz="2400" spc="0" u="none">
                <a:solidFill>
                  <a:srgbClr val="000000">
                    <a:alpha val="100.00%"/>
                  </a:srgbClr>
                </a:solidFill>
                <a:latin typeface="Calibri"/>
              </a:rPr>
              <a:t><![CDATA[39 从水里上来，主的灵把腓利提了去，太监也不再见他了，就欢欢喜喜地走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8 And he gave orders to stop the chariot. Then both Philip and the eunuch went down into the water and Philip baptized him.
]]></a:t>
            </a:r>
            <a:r>
              <a:rPr lang="en-US" sz="1800" spc="0" u="none">
                <a:solidFill>
                  <a:srgbClr val="000000">
                    <a:alpha val="100.00%"/>
                  </a:srgbClr>
                </a:solidFill>
                <a:latin typeface="Calibri"/>
              </a:rPr>
              <a:t><![CDATA[39 When they came up out of the water, the Spirit of the Lord suddenly took Philip away, and the eunuch did not see him again, but went on his way rejoic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0 后来有人在亚锁都遇见腓利，他走遍那地方，在各城宣传福音，直到该撒利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0 Philip, however, appeared at Azotus and traveled about, preaching the gospel in all the towns until he reached Caesare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回应福音：受洗归主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Responding to the Gospel: Being Baptized and Belonging to the Lor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55: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你们一切干渴的都当就近水来。没有银钱的也可以来。你们都来，买了吃。不用银钱，不用价值，也来买酒和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Come, all you who are thirsty, come to the waters; and you who have no money, come, buy and eat! Come, buy wine and milk without money and without co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8:26-40]]></a:t>
            </a:r>
          </a:p>
        </p:txBody>
      </p:sp>
    </p:spTree>
  </p:cSld>
  <p:clrMapOvr>
    <a:masterClrMapping/>
  </p:clrMapOvr>
</p:sld>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6">
  <a:themeElements>
    <a:clrScheme name="Theme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2026-05-16T14:32:59Z</dcterms:created>
  <dcterms:modified xsi:type="dcterms:W3CDTF">2026-05-16T14:32:59Z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