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2.xml" ContentType="application/vnd.openxmlformats-officedocument.theme+xml"/>
  <Override PartName="/ppt/slideLayouts/slideLayout2.xml" ContentType="application/vnd.openxmlformats-officedocument.presentationml.slideLayout+xml"/>
  <Override PartName="/ppt/slideMasters/slideMaster3.xml" ContentType="application/vnd.openxmlformats-officedocument.presentationml.slideMaster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Master" Target="slideMasters/slideMaster2.xml"/>
  <Relationship Id="rId3" Type="http://schemas.openxmlformats.org/officeDocument/2006/relationships/slideMaster" Target="slideMasters/slideMaster3.xml"/>
  <Relationship Id="rId4" Type="http://schemas.openxmlformats.org/officeDocument/2006/relationships/slideMaster" Target="slideMasters/slideMaster4.xml"/>
  <Relationship Id="rId5" Type="http://schemas.openxmlformats.org/officeDocument/2006/relationships/theme" Target="theme/theme1.xml"/>
  <Relationship Id="rId6" Type="http://schemas.openxmlformats.org/officeDocument/2006/relationships/slide" Target="slides/slide1.xml"/>
  <Relationship Id="rId7" Type="http://schemas.openxmlformats.org/officeDocument/2006/relationships/slide" Target="slides/slide2.xml"/>
  <Relationship Id="rId8" Type="http://schemas.openxmlformats.org/officeDocument/2006/relationships/slide" Target="slides/slide3.xml"/>
  <Relationship Id="rId9" Type="http://schemas.openxmlformats.org/officeDocument/2006/relationships/slide" Target="slides/slide4.xml"/>
  <Relationship Id="rId10" Type="http://schemas.openxmlformats.org/officeDocument/2006/relationships/slide" Target="slides/slide5.xml"/>
  <Relationship Id="rId11" Type="http://schemas.openxmlformats.org/officeDocument/2006/relationships/slide" Target="slides/slide6.xml"/>
  <Relationship Id="rId12" Type="http://schemas.openxmlformats.org/officeDocument/2006/relationships/slide" Target="slides/slide7.xml"/>
  <Relationship Id="rId13" Type="http://schemas.openxmlformats.org/officeDocument/2006/relationships/slide" Target="slides/slide8.xml"/>
  <Relationship Id="rId14" Type="http://schemas.openxmlformats.org/officeDocument/2006/relationships/slide" Target="slides/slide9.xml"/>
  <Relationship Id="rId15" Type="http://schemas.openxmlformats.org/officeDocument/2006/relationships/slide" Target="slides/slide10.xml"/>
  <Relationship Id="rId16" Type="http://schemas.openxmlformats.org/officeDocument/2006/relationships/slide" Target="slides/slide11.xml"/>
  <Relationship Id="rId17" Type="http://schemas.openxmlformats.org/officeDocument/2006/relationships/slide" Target="slides/slide12.xml"/>
  <Relationship Id="rId18" Type="http://schemas.openxmlformats.org/officeDocument/2006/relationships/slide" Target="slides/slide13.xml"/>
  <Relationship Id="rId19" Type="http://schemas.openxmlformats.org/officeDocument/2006/relationships/slide" Target="slides/slide14.xml"/>
  <Relationship Id="rId20" Type="http://schemas.openxmlformats.org/officeDocument/2006/relationships/slide" Target="slides/slide15.xml"/>
  <Relationship Id="rId21" Type="http://schemas.openxmlformats.org/officeDocument/2006/relationships/slide" Target="slides/slide16.xml"/>
  <Relationship Id="rId22" Type="http://schemas.openxmlformats.org/officeDocument/2006/relationships/slide" Target="slides/slide17.xml"/>
  <Relationship Id="rId23" Type="http://schemas.openxmlformats.org/officeDocument/2006/relationships/slide" Target="slides/slide18.xml"/>
  <Relationship Id="rId24" Type="http://schemas.openxmlformats.org/officeDocument/2006/relationships/slide" Target="slides/slide19.xml"/>
  <Relationship Id="rId25" Type="http://schemas.openxmlformats.org/officeDocument/2006/relationships/slide" Target="slides/slide20.xml"/>
  <Relationship Id="rId26" Type="http://schemas.openxmlformats.org/officeDocument/2006/relationships/slide" Target="slides/slide21.xml"/>
  <Relationship Id="rId27" Type="http://schemas.openxmlformats.org/officeDocument/2006/relationships/slide" Target="slides/slide22.xml"/>
  <Relationship Id="rId28" Type="http://schemas.openxmlformats.org/officeDocument/2006/relationships/slide" Target="slides/slide23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2.xml"/>
</Relationships>

</file>

<file path=ppt/slideLayouts/_rels/slideLayout3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3.xml"/>
</Relationships>

</file>

<file path=ppt/slideLayouts/_rels/slideLayout4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4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background_1.jpg"/>
  <Relationship Id="rId3" Type="http://schemas.openxmlformats.org/officeDocument/2006/relationships/theme" Target="../theme/theme1.xml"/>
</Relationships>

</file>

<file path=ppt/slideMasters/_rels/slideMaster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background_2.jpg"/>
  <Relationship Id="rId3" Type="http://schemas.openxmlformats.org/officeDocument/2006/relationships/theme" Target="../theme/theme2.xml"/>
</Relationships>

</file>

<file path=ppt/slideMasters/_rels/slideMaster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image" Target="../media/background_3.jpg"/>
  <Relationship Id="rId3" Type="http://schemas.openxmlformats.org/officeDocument/2006/relationships/theme" Target="../theme/theme3.xml"/>
</Relationships>

</file>

<file path=ppt/slideMasters/_rels/slideMaster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2" Type="http://schemas.openxmlformats.org/officeDocument/2006/relationships/image" Target="../media/background_4.jpg"/>
  <Relationship Id="rId3" Type="http://schemas.openxmlformats.org/officeDocument/2006/relationships/theme" Target="../theme/theme4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102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102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102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102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logo_Chinese1.pn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428750" y="714375"/>
          <a:ext cx="8382000" cy="4429125"/>
          <a:chOff x="1428750" y="714375"/>
          <a:chExt cx="8382000" cy="4429125"/>
        </a:xfrm>
      </p:grpSpPr>
      <p:pic>
        <p:nvPicPr>
          <p:cNvPr id="1" name="Chinese logo" descr="Chinese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5" y="809625"/>
            <a:ext cx="819150" cy="819150"/>
          </a:xfrm>
          <a:prstGeom prst="rect">
            <a:avLst/>
          </a:prstGeom>
        </p:spPr>
      </p:pic>
      <p:sp>
        <p:nvSpPr>
          <p:cNvPr id="2" name=""/>
          <p:cNvSpPr txBox="1"/>
          <p:nvPr/>
        </p:nvSpPr>
        <p:spPr>
          <a:xfrm>
            <a:off x="1428750" y="714375"/>
            <a:ext cx="6667500" cy="20002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26年08月02日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主日崇拜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2800" spc="0" u="none">
                <a:solidFill>
                  <a:srgbClr val="000000">
                    <a:alpha val="100.00%"/>
                  </a:srgbClr>
                </a:solidFill>
                <a:latin typeface="楷体"/>
              </a:rPr>
              <a:t><![CDATA[教会聚会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1714500" y="2762250"/>
            <a:ext cx="6667500" cy="12382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b="1" sz="2000" spc="0" u="none">
                <a:solidFill>
                  <a:srgbClr val="000000">
                    <a:alpha val="100.00%"/>
                  </a:srgbClr>
                </a:solidFill>
                <a:latin typeface="楷体"/>
              </a:rPr>
              <a:t><![CDATA[  中文崇拜：每周日上午  9:30 , Baskin Chapel
中文主日學：每周日上午 11:00 , 教室2140B
  生命團契：每周五晚上  6:30 , 教室210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2190750" y="3952875"/>
            <a:ext cx="4762500" cy="47625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2400" spc="0" u="none">
                <a:solidFill>
                  <a:srgbClr val="000000">
                    <a:alpha val="100.00%"/>
                  </a:srgbClr>
                </a:solidFill>
                <a:latin typeface="楷体"/>
              </a:rPr>
              <a:t><![CDATA[请大家安静，预备心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619250"/>
          <a:ext cx="7429500" cy="3143250"/>
          <a:chOff x="1714500" y="1619250"/>
          <a:chExt cx="7429500" cy="3143250"/>
        </a:xfrm>
      </p:grpSpPr>
      <p:sp>
        <p:nvSpPr>
          <p:cNvPr id="1" name=""/>
          <p:cNvSpPr txBox="1"/>
          <p:nvPr/>
        </p:nvSpPr>
        <p:spPr>
          <a:xfrm>
            <a:off x="1714500" y="1619250"/>
            <a:ext cx="5715000" cy="1524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32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傳道書
1:1-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在耶路撒冷作王，大卫的儿子，传道者的言语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传道者说，虚空的虚空，虚空的虚空。凡事都是虚空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 words of the Teacher, son of David, king in Jerusalem: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Meaningless! Meaningless! says the Teacher. "Utterly meaningless! Everything is meaningless."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人一切的劳碌，就是他在日光之下的劳碌，有什么益处呢？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一代过去，一代又来。地却永远长存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What does man gain from all his labor at which he toils under the sun?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Generations come and generations go, but the earth remains forever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日头出来，日头落下，急归所出之地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风往南刮，又向北转，不住地旋转，而且返回转行原道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The sun rises and the sun sets, and hurries back to where it rises.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The wind blows to the south and turns to the north; round and round it goes, ever returning on its course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江河都往海里流，海却不满。江河从何处流，仍归还何处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万事令人厌烦。（或作万物满有困乏）人不能说尽。眼看，看不饱，耳听，听不足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All streams flow into the sea, yet the sea is never full. To the place the streams come from, there they return again.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All things are wearisome, more than one can say. The eye never has enough of seeing, nor the ear its fill of hearing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已有的事，后必再有。已行的事，后必再行。日光之下并无新事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岂有一件事人能指着说，这是新的。哪知，在我们以前的世代，早已有了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What has been will be again, what has been done will be done again; there is nothing new under the sun.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Is there anything of which one can say, "Look! This is something new"? It was here already, long ago; it was here before our time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已过的世代，无人记念，将来的世代，后来的人也不记念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There is no remembrance of men of old, and even those who are yet to come will not be remembered by those who follow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476250"/>
          <a:ext cx="8382000" cy="4286250"/>
          <a:chOff x="762000" y="476250"/>
          <a:chExt cx="8382000" cy="4286250"/>
        </a:xfrm>
      </p:grpSpPr>
      <p:sp>
        <p:nvSpPr>
          <p:cNvPr id="1" name=""/>
          <p:cNvSpPr txBox="1"/>
          <p:nvPr/>
        </p:nvSpPr>
        <p:spPr>
          <a:xfrm>
            <a:off x="762000" y="476250"/>
            <a:ext cx="7620000" cy="3810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今日證道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日光之下，并无新事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2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New Under the Sun
]]></a:t>
            </a:r>
            <a:r>
              <a:rPr lang="en-US" b="1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b="1" sz="2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王牧师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默 祷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ful Meditation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報 告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nouncement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476375"/>
          <a:ext cx="8382000" cy="3381375"/>
          <a:chOff x="1714500" y="1476375"/>
          <a:chExt cx="8382000" cy="3381375"/>
        </a:xfrm>
      </p:grpSpPr>
      <p:sp>
        <p:nvSpPr>
          <p:cNvPr id="1" name=""/>
          <p:cNvSpPr txBox="1"/>
          <p:nvPr/>
        </p:nvSpPr>
        <p:spPr>
          <a:xfrm>
            <a:off x="171450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8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我的神，我的父，我的磐石
]]></a:t>
            </a:r>
            <a:r>
              <a:rPr lang="en-US" b="1" sz="32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My God, My Father, My Roc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76250" y="285750"/>
          <a:ext cx="7905750" cy="4572000"/>
          <a:chOff x="476250" y="285750"/>
          <a:chExt cx="7905750" cy="4572000"/>
        </a:xfrm>
      </p:grpSpPr>
      <p:sp>
        <p:nvSpPr>
          <p:cNvPr id="1" name=""/>
          <p:cNvSpPr txBox="1"/>
          <p:nvPr/>
        </p:nvSpPr>
        <p:spPr>
          <a:xfrm>
            <a:off x="476250" y="285750"/>
            <a:ext cx="4572000" cy="1143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000" spc="0" u="none">
                <a:solidFill>
                  <a:srgbClr val="0070C0">
                    <a:alpha val="100.00%"/>
                  </a:srgbClr>
                </a:solidFill>
                <a:latin typeface="楷体"/>
              </a:rPr>
              <a:t><![CDATA[BBC 中文事工通知
]]></a:t>
            </a:r>
          </a:p>
        </p:txBody>
      </p:sp>
      <p:sp>
        <p:nvSpPr>
          <p:cNvPr id="2" name=""/>
          <p:cNvSpPr txBox="1"/>
          <p:nvPr/>
        </p:nvSpPr>
        <p:spPr>
          <a:xfrm>
            <a:off x="762000" y="1714500"/>
            <a:ext cx="7143750" cy="2857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歡迎新朋友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come New Friend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祝 福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ediction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彼此問安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 of Pea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476375"/>
          <a:ext cx="8382000" cy="3381375"/>
          <a:chOff x="1714500" y="1476375"/>
          <a:chExt cx="8382000" cy="3381375"/>
        </a:xfrm>
      </p:grpSpPr>
      <p:sp>
        <p:nvSpPr>
          <p:cNvPr id="1" name=""/>
          <p:cNvSpPr txBox="1"/>
          <p:nvPr/>
        </p:nvSpPr>
        <p:spPr>
          <a:xfrm>
            <a:off x="171450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8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主是我一切
]]></a:t>
            </a:r>
            <a:r>
              <a:rPr lang="en-US" b="1" sz="32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302, You Are My All in All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619250"/>
          <a:ext cx="7429500" cy="3143250"/>
          <a:chOff x="1714500" y="1619250"/>
          <a:chExt cx="7429500" cy="3143250"/>
        </a:xfrm>
      </p:grpSpPr>
      <p:sp>
        <p:nvSpPr>
          <p:cNvPr id="1" name=""/>
          <p:cNvSpPr txBox="1"/>
          <p:nvPr/>
        </p:nvSpPr>
        <p:spPr>
          <a:xfrm>
            <a:off x="1714500" y="1619250"/>
            <a:ext cx="5715000" cy="1524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20%"/>
              </a:lnSpc>
            </a:pPr>
            <a:r>
              <a:rPr lang="en-US" b="1" sz="32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詩篇
90:1-2
Psalms 詩篇
90:12-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（神人摩西的祈祷。）主阿，你世世代代作我们的居所。
]]></a:t>
            </a: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诸山未曾生出，地与世界你未曾造成，从亘古到永远，你是神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Lord, you have been our dwelling place throughout all generations.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Before the mountains were born or you brought forth the earth and the world, from everlasting to everlasting you are God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23875" y="381000"/>
          <a:ext cx="8572500" cy="4381500"/>
          <a:chOff x="523875" y="381000"/>
          <a:chExt cx="8572500" cy="4381500"/>
        </a:xfrm>
      </p:grpSpPr>
      <p:sp>
        <p:nvSpPr>
          <p:cNvPr id="1" name=""/>
          <p:cNvSpPr txBox="1"/>
          <p:nvPr/>
        </p:nvSpPr>
        <p:spPr>
          <a:xfrm>
            <a:off x="523875" y="381000"/>
            <a:ext cx="8048625" cy="40005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>
              <a:lnSpc>
                <a:spcPct val="120%"/>
              </a:lnSpc>
            </a:pPr>
            <a:r>
              <a:rPr lang="en-US" sz="24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求你指教我们怎样数算自己的日子，好叫我们得着智慧的心。
]]></a:t>
            </a:r>
            <a:r>
              <a:rPr lang="en-US" sz="1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
]]></a:t>
            </a:r>
            <a:r>
              <a:rPr lang="en-US" sz="18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Teach us to number our days aright, that we may gain a heart of wisdom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祈禱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714500" y="1476375"/>
          <a:ext cx="8382000" cy="3381375"/>
          <a:chOff x="1714500" y="1476375"/>
          <a:chExt cx="8382000" cy="3381375"/>
        </a:xfrm>
      </p:grpSpPr>
      <p:sp>
        <p:nvSpPr>
          <p:cNvPr id="1" name=""/>
          <p:cNvSpPr txBox="1"/>
          <p:nvPr/>
        </p:nvSpPr>
        <p:spPr>
          <a:xfrm>
            <a:off x="171450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48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全然為你
]]></a:t>
            </a:r>
            <a:r>
              <a:rPr lang="en-US" b="1" sz="3200" spc="0" u="none">
                <a:solidFill>
                  <a:srgbClr val="663300">
                    <a:alpha val="100.00%"/>
                  </a:srgbClr>
                </a:solidFill>
                <a:latin typeface="Calibri"/>
              </a:rPr>
              <a:t><![CDATA[Devoted to You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238250" y="1476375"/>
          <a:ext cx="7905750" cy="3381375"/>
          <a:chOff x="1238250" y="1476375"/>
          <a:chExt cx="7905750" cy="3381375"/>
        </a:xfrm>
      </p:grpSpPr>
      <p:sp>
        <p:nvSpPr>
          <p:cNvPr id="1" name=""/>
          <p:cNvSpPr txBox="1"/>
          <p:nvPr/>
        </p:nvSpPr>
        <p:spPr>
          <a:xfrm>
            <a:off x="1238250" y="1476375"/>
            <a:ext cx="6667500" cy="19050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20%"/>
              </a:lnSpc>
            </a:pPr>
            <a:r>
              <a:rPr lang="en-US" b="1" sz="6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奉獻祈禱
]]></a:t>
            </a:r>
            <a:r>
              <a:rPr lang="en-US" b="1" sz="36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tory Prayer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2026-07-15T03:37:30Z</dcterms:created>
  <dcterms:modified xsi:type="dcterms:W3CDTF">2026-07-15T03:37:30Z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