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slideMasters/slideMaster3.xml" ContentType="application/vnd.openxmlformats-officedocument.presentationml.slideMaster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Master" Target="slideMasters/slideMaster2.xml"/>
  <Relationship Id="rId3" Type="http://schemas.openxmlformats.org/officeDocument/2006/relationships/slideMaster" Target="slideMasters/slideMaster3.xml"/>
  <Relationship Id="rId4" Type="http://schemas.openxmlformats.org/officeDocument/2006/relationships/slideMaster" Target="slideMasters/slideMaster4.xml"/>
  <Relationship Id="rId5" Type="http://schemas.openxmlformats.org/officeDocument/2006/relationships/theme" Target="theme/theme1.xml"/>
  <Relationship Id="rId6" Type="http://schemas.openxmlformats.org/officeDocument/2006/relationships/slide" Target="slides/slide1.xml"/>
  <Relationship Id="rId7" Type="http://schemas.openxmlformats.org/officeDocument/2006/relationships/slide" Target="slides/slide2.xml"/>
  <Relationship Id="rId8" Type="http://schemas.openxmlformats.org/officeDocument/2006/relationships/slide" Target="slides/slide3.xml"/>
  <Relationship Id="rId9" Type="http://schemas.openxmlformats.org/officeDocument/2006/relationships/slide" Target="slides/slide4.xml"/>
  <Relationship Id="rId10" Type="http://schemas.openxmlformats.org/officeDocument/2006/relationships/slide" Target="slides/slide5.xml"/>
  <Relationship Id="rId11" Type="http://schemas.openxmlformats.org/officeDocument/2006/relationships/slide" Target="slides/slide6.xml"/>
  <Relationship Id="rId12" Type="http://schemas.openxmlformats.org/officeDocument/2006/relationships/slide" Target="slides/slide7.xml"/>
  <Relationship Id="rId13" Type="http://schemas.openxmlformats.org/officeDocument/2006/relationships/slide" Target="slides/slide8.xml"/>
  <Relationship Id="rId14" Type="http://schemas.openxmlformats.org/officeDocument/2006/relationships/slide" Target="slides/slide9.xml"/>
  <Relationship Id="rId15" Type="http://schemas.openxmlformats.org/officeDocument/2006/relationships/slide" Target="slides/slide10.xml"/>
  <Relationship Id="rId16" Type="http://schemas.openxmlformats.org/officeDocument/2006/relationships/slide" Target="slides/slide11.xml"/>
  <Relationship Id="rId17" Type="http://schemas.openxmlformats.org/officeDocument/2006/relationships/slide" Target="slides/slide12.xml"/>
  <Relationship Id="rId18" Type="http://schemas.openxmlformats.org/officeDocument/2006/relationships/slide" Target="slides/slide13.xml"/>
  <Relationship Id="rId19" Type="http://schemas.openxmlformats.org/officeDocument/2006/relationships/slide" Target="slides/slide14.xml"/>
  <Relationship Id="rId20" Type="http://schemas.openxmlformats.org/officeDocument/2006/relationships/slide" Target="slides/slide15.xml"/>
  <Relationship Id="rId21" Type="http://schemas.openxmlformats.org/officeDocument/2006/relationships/slide" Target="slides/slide16.xml"/>
  <Relationship Id="rId22" Type="http://schemas.openxmlformats.org/officeDocument/2006/relationships/slide" Target="slides/slide17.xml"/>
  <Relationship Id="rId23" Type="http://schemas.openxmlformats.org/officeDocument/2006/relationships/slide" Target="slides/slide18.xml"/>
  <Relationship Id="rId24" Type="http://schemas.openxmlformats.org/officeDocument/2006/relationships/slide" Target="slides/slide19.xml"/>
  <Relationship Id="rId25" Type="http://schemas.openxmlformats.org/officeDocument/2006/relationships/slide" Target="slides/slide20.xml"/>
  <Relationship Id="rId26" Type="http://schemas.openxmlformats.org/officeDocument/2006/relationships/slide" Target="slides/slide21.xml"/>
  <Relationship Id="rId27" Type="http://schemas.openxmlformats.org/officeDocument/2006/relationships/slide" Target="slides/slide22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3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4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background_1.jpg"/>
  <Relationship Id="rId3" Type="http://schemas.openxmlformats.org/officeDocument/2006/relationships/theme" Target="../theme/theme1.xml"/>
</Relationships>

</file>

<file path=ppt/slideMasters/_rels/slideMaster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background_2.jpg"/>
  <Relationship Id="rId3" Type="http://schemas.openxmlformats.org/officeDocument/2006/relationships/theme" Target="../theme/theme2.xml"/>
</Relationships>

</file>

<file path=ppt/slideMasters/_rels/slideMaster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image" Target="../media/background_3.jpg"/>
  <Relationship Id="rId3" Type="http://schemas.openxmlformats.org/officeDocument/2006/relationships/theme" Target="../theme/theme3.xml"/>
</Relationships>

</file>

<file path=ppt/slideMasters/_rels/slideMaster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image" Target="../media/background_4.jpg"/>
  <Relationship Id="rId3" Type="http://schemas.openxmlformats.org/officeDocument/2006/relationships/theme" Target="../theme/theme4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logo_Chinese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428750" y="714375"/>
          <a:ext cx="8382000" cy="4429125"/>
          <a:chOff x="1428750" y="714375"/>
          <a:chExt cx="8382000" cy="4429125"/>
        </a:xfrm>
      </p:grpSpPr>
      <p:pic>
        <p:nvPicPr>
          <p:cNvPr id="1" name="Chinese logo" descr="Chinese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5" y="809625"/>
            <a:ext cx="819150" cy="81915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>
            <a:off x="1428750" y="714375"/>
            <a:ext cx="6667500" cy="2000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26年08月09日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主日崇拜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教会聚会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1714500" y="2762250"/>
            <a:ext cx="6667500" cy="1238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b="1" sz="20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  中文崇拜：每周日上午  9:30 , Baskin Chapel
中文主日學：每周日上午 11:00 , 教室2140B
  生命團契：每周五晚上  6:30 , 教室210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2190750" y="3952875"/>
            <a:ext cx="4762500" cy="476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24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请大家安静，预备心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凡事都有定期，天下万务都有定时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生有时，死有时。栽种有时，拔出所栽种的，也有时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re is a time for everything, and a season for every activity under heaven: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a time to be born and a time to die, a time to plant and a time to uproot,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杀戮有时，医治有时。拆毁有时，建造有时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哭有时，笑有时。哀恸有时，跳舞有时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a time to kill and a time to heal, a time to tear down and a time to build,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a time to weep and a time to laugh, a time to mourn and a time to dance,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抛掷石头有时，堆聚石头有时。怀抱有时，不怀抱有时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寻找有时，失落有时。保守有时，舍弃有时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a time to scatter stones and a time to gather them, a time to embrace and a time to refrain,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a time to search and a time to give up, a time to keep and a time to throw away,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撕裂有时，缝补有时。静默有时，言语有时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喜爱有时，恨恶有时。争战有时，和好有时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a time to tear and a time to mend, a time to be silent and a time to speak,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a time to love and a time to hate, a time for war and a time for peace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这样看来，作事的人在他的劳碌上有什么益处呢？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我见神叫世人劳苦，使他们在其中受经练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What does the worker gain from his toil?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I have seen the burden God has laid on men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神造万物，各按其时成为美好。又将永生安置在世人心里。（永生原文作永远）然而神从始至终的作为，人不能参透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He has made everything beautiful in its time. He has also set eternity in the hearts of men; yet they cannot fathom what God has done from beginning to end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476250"/>
          <a:ext cx="8382000" cy="4286250"/>
          <a:chOff x="762000" y="476250"/>
          <a:chExt cx="8382000" cy="4286250"/>
        </a:xfrm>
      </p:grpSpPr>
      <p:sp>
        <p:nvSpPr>
          <p:cNvPr id="1" name=""/>
          <p:cNvSpPr txBox="1"/>
          <p:nvPr/>
        </p:nvSpPr>
        <p:spPr>
          <a:xfrm>
            <a:off x="762000" y="476250"/>
            <a:ext cx="7620000" cy="3810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今日證道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凡事都有定期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e for Everything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王牧师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默 祷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ful Meditati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報 告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ouncement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76250" y="285750"/>
          <a:ext cx="7905750" cy="4572000"/>
          <a:chOff x="476250" y="285750"/>
          <a:chExt cx="7905750" cy="4572000"/>
        </a:xfrm>
      </p:grpSpPr>
      <p:sp>
        <p:nvSpPr>
          <p:cNvPr id="1" name=""/>
          <p:cNvSpPr txBox="1"/>
          <p:nvPr/>
        </p:nvSpPr>
        <p:spPr>
          <a:xfrm>
            <a:off x="476250" y="285750"/>
            <a:ext cx="4572000" cy="1143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000" spc="0" u="none">
                <a:solidFill>
                  <a:srgbClr val="0070C0">
                    <a:alpha val="100.00%"/>
                  </a:srgbClr>
                </a:solidFill>
                <a:latin typeface="楷体"/>
              </a:rPr>
              <a:t><![CDATA[BBC 中文事工通知
]]></a:t>
            </a:r>
          </a:p>
        </p:txBody>
      </p:sp>
      <p:sp>
        <p:nvSpPr>
          <p:cNvPr id="2" name=""/>
          <p:cNvSpPr txBox="1"/>
          <p:nvPr/>
        </p:nvSpPr>
        <p:spPr>
          <a:xfrm>
            <a:off x="762000" y="1714500"/>
            <a:ext cx="7143750" cy="2857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歡迎新朋友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come New Friend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祝 福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edictio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彼此問安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 of Pea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619250"/>
          <a:ext cx="7429500" cy="3143250"/>
          <a:chOff x="1714500" y="1619250"/>
          <a:chExt cx="7429500" cy="3143250"/>
        </a:xfrm>
      </p:grpSpPr>
      <p:sp>
        <p:nvSpPr>
          <p:cNvPr id="1" name=""/>
          <p:cNvSpPr txBox="1"/>
          <p:nvPr/>
        </p:nvSpPr>
        <p:spPr>
          <a:xfrm>
            <a:off x="1714500" y="1619250"/>
            <a:ext cx="5715000" cy="1524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32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詩篇
31:14-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耶和华阿，我仍旧倚靠你。我说，你是我的神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我终身的事在你手中。求你救我脱离仇敌的手，和那些逼迫我的人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But I trust in you, O Lord ; I say, "You are my God."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My times are in your hands; deliver me from my enemies and from those who pursue me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祈禱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奉獻祈禱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tory Praye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619250"/>
          <a:ext cx="7429500" cy="3143250"/>
          <a:chOff x="1714500" y="1619250"/>
          <a:chExt cx="7429500" cy="3143250"/>
        </a:xfrm>
      </p:grpSpPr>
      <p:sp>
        <p:nvSpPr>
          <p:cNvPr id="1" name=""/>
          <p:cNvSpPr txBox="1"/>
          <p:nvPr/>
        </p:nvSpPr>
        <p:spPr>
          <a:xfrm>
            <a:off x="1714500" y="1619250"/>
            <a:ext cx="5715000" cy="1524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32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傳道書
3:1-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2026-07-16T14:44:59Z</dcterms:created>
  <dcterms:modified xsi:type="dcterms:W3CDTF">2026-07-16T14:44:59Z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