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Masters/slideMaster3.xml" ContentType="application/vnd.openxmlformats-officedocument.presentationml.slideMaster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Master" Target="slideMasters/slideMaster2.xml"/>
  <Relationship Id="rId3" Type="http://schemas.openxmlformats.org/officeDocument/2006/relationships/slideMaster" Target="slideMasters/slideMaster3.xml"/>
  <Relationship Id="rId4" Type="http://schemas.openxmlformats.org/officeDocument/2006/relationships/slideMaster" Target="slideMasters/slideMaster4.xml"/>
  <Relationship Id="rId5" Type="http://schemas.openxmlformats.org/officeDocument/2006/relationships/theme" Target="theme/theme1.xml"/>
  <Relationship Id="rId6" Type="http://schemas.openxmlformats.org/officeDocument/2006/relationships/slide" Target="slides/slide1.xml"/>
  <Relationship Id="rId7" Type="http://schemas.openxmlformats.org/officeDocument/2006/relationships/slide" Target="slides/slide2.xml"/>
  <Relationship Id="rId8" Type="http://schemas.openxmlformats.org/officeDocument/2006/relationships/slide" Target="slides/slide3.xml"/>
  <Relationship Id="rId9" Type="http://schemas.openxmlformats.org/officeDocument/2006/relationships/slide" Target="slides/slide4.xml"/>
  <Relationship Id="rId10" Type="http://schemas.openxmlformats.org/officeDocument/2006/relationships/slide" Target="slides/slide5.xml"/>
  <Relationship Id="rId11" Type="http://schemas.openxmlformats.org/officeDocument/2006/relationships/slide" Target="slides/slide6.xml"/>
  <Relationship Id="rId12" Type="http://schemas.openxmlformats.org/officeDocument/2006/relationships/slide" Target="slides/slide7.xml"/>
  <Relationship Id="rId13" Type="http://schemas.openxmlformats.org/officeDocument/2006/relationships/slide" Target="slides/slide8.xml"/>
  <Relationship Id="rId14" Type="http://schemas.openxmlformats.org/officeDocument/2006/relationships/slide" Target="slides/slide9.xml"/>
  <Relationship Id="rId15" Type="http://schemas.openxmlformats.org/officeDocument/2006/relationships/slide" Target="slides/slide10.xml"/>
  <Relationship Id="rId16" Type="http://schemas.openxmlformats.org/officeDocument/2006/relationships/slide" Target="slides/slide11.xml"/>
  <Relationship Id="rId17" Type="http://schemas.openxmlformats.org/officeDocument/2006/relationships/slide" Target="slides/slide12.xml"/>
  <Relationship Id="rId18" Type="http://schemas.openxmlformats.org/officeDocument/2006/relationships/slide" Target="slides/slide13.xml"/>
  <Relationship Id="rId19" Type="http://schemas.openxmlformats.org/officeDocument/2006/relationships/slide" Target="slides/slide14.xml"/>
  <Relationship Id="rId20" Type="http://schemas.openxmlformats.org/officeDocument/2006/relationships/slide" Target="slides/slide15.xml"/>
  <Relationship Id="rId21" Type="http://schemas.openxmlformats.org/officeDocument/2006/relationships/slide" Target="slides/slide16.xml"/>
  <Relationship Id="rId22" Type="http://schemas.openxmlformats.org/officeDocument/2006/relationships/slide" Target="slides/slide17.xml"/>
  <Relationship Id="rId23" Type="http://schemas.openxmlformats.org/officeDocument/2006/relationships/slide" Target="slides/slide18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background_1.jpg"/>
  <Relationship Id="rId3" Type="http://schemas.openxmlformats.org/officeDocument/2006/relationships/theme" Target="../theme/theme1.xml"/>
</Relationships>

</file>

<file path=ppt/slideMasters/_rels/slideMaster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background_2.jpg"/>
  <Relationship Id="rId3" Type="http://schemas.openxmlformats.org/officeDocument/2006/relationships/theme" Target="../theme/theme2.xml"/>
</Relationships>

</file>

<file path=ppt/slideMasters/_rels/slideMaster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background_3.jpg"/>
  <Relationship Id="rId3" Type="http://schemas.openxmlformats.org/officeDocument/2006/relationships/theme" Target="../theme/theme3.xml"/>
</Relationships>

</file>

<file path=ppt/slideMasters/_rels/slideMaster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background_4.jpg"/>
  <Relationship Id="rId3" Type="http://schemas.openxmlformats.org/officeDocument/2006/relationships/theme" Target="../theme/theme4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229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logo_Chinese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428750" y="714375"/>
          <a:ext cx="8382000" cy="4429125"/>
          <a:chOff x="1428750" y="714375"/>
          <a:chExt cx="8382000" cy="4429125"/>
        </a:xfrm>
      </p:grpSpPr>
      <p:pic>
        <p:nvPicPr>
          <p:cNvPr id="1" name="Chinese logo" descr="Chinese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5" y="809625"/>
            <a:ext cx="819150" cy="81915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>
            <a:off x="1428750" y="714375"/>
            <a:ext cx="6667500" cy="2000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26年08月16日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主日崇拜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教会聚会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1714500" y="2762250"/>
            <a:ext cx="6667500" cy="1238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b="1" sz="20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  中文崇拜：每周日上午  9:30 , Baskin Chapel
中文主日學：每周日上午 11:00 , 教室2140B
  生命團契：每周五晚上  6:30 , 教室210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2190750" y="3952875"/>
            <a:ext cx="4762500" cy="476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请大家安静，预备心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两个人总比一个人好，因为二人劳碌同得美好的果效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若是跌倒，这人可以扶起他的同伴。若是孤身跌倒，没有别人扶起他来。这人就有祸了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Two are better than one, because they have a good return for their work: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If one falls down, his friend can help him up. But pity the man who falls and has no one to help him up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再者，二人同睡，就都暖和。一人独睡，怎能暖和呢？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有人攻胜孤身一人，若有二人便能敌挡他。三股合成的绳子，不容易折断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Also, if two lie down together, they will keep warm. But how can one keep warm alone?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Though one may be overpowered, two can defend themselves. A cord of three strands is not quickly broken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476250"/>
          <a:ext cx="8382000" cy="4286250"/>
          <a:chOff x="762000" y="476250"/>
          <a:chExt cx="8382000" cy="4286250"/>
        </a:xfrm>
      </p:grpSpPr>
      <p:sp>
        <p:nvSpPr>
          <p:cNvPr id="1" name=""/>
          <p:cNvSpPr txBox="1"/>
          <p:nvPr/>
        </p:nvSpPr>
        <p:spPr>
          <a:xfrm>
            <a:off x="762000" y="476250"/>
            <a:ext cx="7620000" cy="3810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今日證道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两个人总比一个人好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is Better than One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王牧师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默 祷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ful Meditati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報 告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ment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76250" y="285750"/>
          <a:ext cx="7905750" cy="4572000"/>
          <a:chOff x="476250" y="285750"/>
          <a:chExt cx="7905750" cy="4572000"/>
        </a:xfrm>
      </p:grpSpPr>
      <p:sp>
        <p:nvSpPr>
          <p:cNvPr id="1" name=""/>
          <p:cNvSpPr txBox="1"/>
          <p:nvPr/>
        </p:nvSpPr>
        <p:spPr>
          <a:xfrm>
            <a:off x="476250" y="285750"/>
            <a:ext cx="4572000" cy="1143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70C0">
                    <a:alpha val="100.00%"/>
                  </a:srgbClr>
                </a:solidFill>
                <a:latin typeface="楷体"/>
              </a:rPr>
              <a:t><![CDATA[BBC 中文事工通知
]]></a:t>
            </a:r>
          </a:p>
        </p:txBody>
      </p:sp>
      <p:sp>
        <p:nvSpPr>
          <p:cNvPr id="2" name=""/>
          <p:cNvSpPr txBox="1"/>
          <p:nvPr/>
        </p:nvSpPr>
        <p:spPr>
          <a:xfrm>
            <a:off x="762000" y="1714500"/>
            <a:ext cx="7143750" cy="2857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歡迎新朋友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come New Friend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祝 福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edict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彼此問安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 of Pea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詩篇
133:1-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（大卫上行之诗。）看哪，弟兄和睦同居，是何等的善，何等的美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How good and pleasant it is when brothers live together in unity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奉獻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tory Praye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傳道書
4:9-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2026-07-16T14:44:38Z</dcterms:created>
  <dcterms:modified xsi:type="dcterms:W3CDTF">2026-07-16T14:44:38Z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