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Masters/slideMaster2.xml" ContentType="application/vnd.openxmlformats-officedocument.presentationml.slideMaster+xml"/>
  <Override PartName="/ppt/theme/theme2.xml" ContentType="application/vnd.openxmlformats-officedocument.theme+xml"/>
  <Override PartName="/ppt/slideLayouts/slideLayout2.xml" ContentType="application/vnd.openxmlformats-officedocument.presentationml.slideLayout+xml"/>
  <Override PartName="/ppt/slideMasters/slideMaster3.xml" ContentType="application/vnd.openxmlformats-officedocument.presentationml.slideMaster+xml"/>
  <Override PartName="/ppt/theme/theme3.xml" ContentType="application/vnd.openxmlformats-officedocument.theme+xml"/>
  <Override PartName="/ppt/slideLayouts/slideLayout3.xml" ContentType="application/vnd.openxmlformats-officedocument.presentationml.slideLayout+xml"/>
  <Override PartName="/ppt/slideMasters/slideMaster4.xml" ContentType="application/vnd.openxmlformats-officedocument.presentationml.slideMaster+xml"/>
  <Override PartName="/ppt/theme/theme4.xml" ContentType="application/vnd.openxmlformats-officedocument.theme+xml"/>
  <Override PartName="/ppt/slideLayouts/slideLayout4.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 id="2147483672" r:id="rId3"/>
    <p:sldMasterId id="2147483684" r:id="rId4"/>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slideMaster" Target="slideMasters/slideMaster2.xml"/>
  <Relationship Id="rId3" Type="http://schemas.openxmlformats.org/officeDocument/2006/relationships/slideMaster" Target="slideMasters/slideMaster3.xml"/>
  <Relationship Id="rId4" Type="http://schemas.openxmlformats.org/officeDocument/2006/relationships/slideMaster" Target="slideMasters/slideMaster4.xml"/>
  <Relationship Id="rId5" Type="http://schemas.openxmlformats.org/officeDocument/2006/relationships/theme" Target="theme/theme1.xml"/>
  <Relationship Id="rId6" Type="http://schemas.openxmlformats.org/officeDocument/2006/relationships/slide" Target="slides/slide1.xml"/>
  <Relationship Id="rId7" Type="http://schemas.openxmlformats.org/officeDocument/2006/relationships/slide" Target="slides/slide2.xml"/>
  <Relationship Id="rId8" Type="http://schemas.openxmlformats.org/officeDocument/2006/relationships/slide" Target="slides/slide3.xml"/>
  <Relationship Id="rId9" Type="http://schemas.openxmlformats.org/officeDocument/2006/relationships/slide" Target="slides/slide4.xml"/>
  <Relationship Id="rId10" Type="http://schemas.openxmlformats.org/officeDocument/2006/relationships/slide" Target="slides/slide5.xml"/>
  <Relationship Id="rId11" Type="http://schemas.openxmlformats.org/officeDocument/2006/relationships/slide" Target="slides/slide6.xml"/>
  <Relationship Id="rId12" Type="http://schemas.openxmlformats.org/officeDocument/2006/relationships/slide" Target="slides/slide7.xml"/>
  <Relationship Id="rId13" Type="http://schemas.openxmlformats.org/officeDocument/2006/relationships/slide" Target="slides/slide8.xml"/>
  <Relationship Id="rId14" Type="http://schemas.openxmlformats.org/officeDocument/2006/relationships/slide" Target="slides/slide9.xml"/>
  <Relationship Id="rId15" Type="http://schemas.openxmlformats.org/officeDocument/2006/relationships/slide" Target="slides/slide10.xml"/>
  <Relationship Id="rId16" Type="http://schemas.openxmlformats.org/officeDocument/2006/relationships/slide" Target="slides/slide11.xml"/>
  <Relationship Id="rId17" Type="http://schemas.openxmlformats.org/officeDocument/2006/relationships/slide" Target="slides/slide12.xml"/>
  <Relationship Id="rId18" Type="http://schemas.openxmlformats.org/officeDocument/2006/relationships/slide" Target="slides/slide13.xml"/>
  <Relationship Id="rId19" Type="http://schemas.openxmlformats.org/officeDocument/2006/relationships/slide" Target="slides/slide14.xml"/>
  <Relationship Id="rId20" Type="http://schemas.openxmlformats.org/officeDocument/2006/relationships/slide" Target="slides/slide15.xml"/>
  <Relationship Id="rId21" Type="http://schemas.openxmlformats.org/officeDocument/2006/relationships/slide" Target="slides/slide16.xml"/>
  <Relationship Id="rId22" Type="http://schemas.openxmlformats.org/officeDocument/2006/relationships/slide" Target="slides/slide17.xml"/>
  <Relationship Id="rId23" Type="http://schemas.openxmlformats.org/officeDocument/2006/relationships/slide" Target="slides/slide18.xml"/>
  <Relationship Id="rId24" Type="http://schemas.openxmlformats.org/officeDocument/2006/relationships/slide" Target="slides/slide19.xml"/>
  <Relationship Id="rId25" Type="http://schemas.openxmlformats.org/officeDocument/2006/relationships/slide" Target="slides/slide20.xml"/>
  <Relationship Id="rId26" Type="http://schemas.openxmlformats.org/officeDocument/2006/relationships/slide" Target="slides/slide21.xml"/>
  <Relationship Id="rId27" Type="http://schemas.openxmlformats.org/officeDocument/2006/relationships/slide" Target="slides/slide22.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
  <Relationship Id="rId1" Type="http://schemas.openxmlformats.org/officeDocument/2006/relationships/slideMaster" Target="../slideMasters/slideMaster2.xml"/>
</Relationships>

</file>

<file path=ppt/slideLayouts/_rels/slideLayout3.xml.rels><?xml version="1.0" encoding="UTF-8" standalone="yes"?>
<Relationships xmlns="http://schemas.openxmlformats.org/package/2006/relationships">
  <Relationship Id="rId1" Type="http://schemas.openxmlformats.org/officeDocument/2006/relationships/slideMaster" Target="../slideMasters/slideMaster3.xml"/>
</Relationships>

</file>

<file path=ppt/slideLayouts/_rels/slideLayout4.xml.rels><?xml version="1.0" encoding="UTF-8" standalone="yes"?>
<Relationships xmlns="http://schemas.openxmlformats.org/package/2006/relationships">
  <Relationship Id="rId1" Type="http://schemas.openxmlformats.org/officeDocument/2006/relationships/slideMaster" Target="../slideMasters/slideMaster4.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background_1.jpg"/>
  <Relationship Id="rId3" Type="http://schemas.openxmlformats.org/officeDocument/2006/relationships/theme" Target="../theme/theme1.xml"/>
</Relationships>

</file>

<file path=ppt/slideMasters/_rels/slideMaster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background_2.jpg"/>
  <Relationship Id="rId3" Type="http://schemas.openxmlformats.org/officeDocument/2006/relationships/theme" Target="../theme/theme2.xml"/>
</Relationships>

</file>

<file path=ppt/slideMasters/_rels/slideMaster3.xml.rels><?xml version="1.0" encoding="UTF-8" standalone="yes"?>
<Relationships xmlns="http://schemas.openxmlformats.org/package/2006/relationships">
  <Relationship Id="rId1" Type="http://schemas.openxmlformats.org/officeDocument/2006/relationships/slideLayout" Target="../slideLayouts/slideLayout3.xml"/>
  <Relationship Id="rId2" Type="http://schemas.openxmlformats.org/officeDocument/2006/relationships/image" Target="../media/background_3.jpg"/>
  <Relationship Id="rId3" Type="http://schemas.openxmlformats.org/officeDocument/2006/relationships/theme" Target="../theme/theme3.xml"/>
</Relationships>

</file>

<file path=ppt/slideMasters/_rels/slideMaster4.xml.rels><?xml version="1.0" encoding="UTF-8" standalone="yes"?>
<Relationships xmlns="http://schemas.openxmlformats.org/package/2006/relationships">
  <Relationship Id="rId1" Type="http://schemas.openxmlformats.org/officeDocument/2006/relationships/slideLayout" Target="../slideLayouts/slideLayout4.xml"/>
  <Relationship Id="rId2" Type="http://schemas.openxmlformats.org/officeDocument/2006/relationships/image" Target="../media/background_4.jpg"/>
  <Relationship Id="rId3" Type="http://schemas.openxmlformats.org/officeDocument/2006/relationships/theme" Target="../theme/theme4.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2"/>
          <a:stretch>
            <a:fillRect/>
          </a:stretch>
        </a:blipFill>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32574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2"/>
          <a:stretch>
            <a:fillRect/>
          </a:stretch>
        </a:blipFill>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32574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a:blip r:embed="rId2"/>
          <a:stretch>
            <a:fillRect/>
          </a:stretch>
        </a:blipFill>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32574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a:blip r:embed="rId2"/>
          <a:stretch>
            <a:fillRect/>
          </a:stretch>
        </a:blipFill>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32574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logo_Chinese1.png"/>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2.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2.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3.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3.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4.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3.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3.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3.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4.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3.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4.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3.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428750" y="714375"/>
          <a:ext cx="8382000" cy="4429125"/>
          <a:chOff x="1428750" y="714375"/>
          <a:chExt cx="8382000" cy="4429125"/>
        </a:xfrm>
      </p:grpSpPr>
      <p:pic>
        <p:nvPicPr>
          <p:cNvPr id="1" name="Chinese logo" descr="Chinese logo"/>
          <p:cNvPicPr>
            <a:picLocks noChangeAspect="1"/>
          </p:cNvPicPr>
          <p:nvPr/>
        </p:nvPicPr>
        <p:blipFill>
          <a:blip r:embed="rId2"/>
          <a:stretch>
            <a:fillRect/>
          </a:stretch>
        </p:blipFill>
        <p:spPr>
          <a:xfrm>
            <a:off x="2695575" y="809625"/>
            <a:ext cx="819150" cy="819150"/>
          </a:xfrm>
          <a:prstGeom prst="rect">
            <a:avLst/>
          </a:prstGeom>
        </p:spPr>
      </p:pic>
      <p:sp>
        <p:nvSpPr>
          <p:cNvPr id="2" name=""/>
          <p:cNvSpPr txBox="1"/>
          <p:nvPr/>
        </p:nvSpPr>
        <p:spPr>
          <a:xfrm>
            <a:off x="1428750" y="714375"/>
            <a:ext cx="6667500" cy="2000250"/>
          </a:xfrm>
          <a:prstGeom prst="rect">
            <a:avLst/>
          </a:prstGeom>
          <a:noFill/>
        </p:spPr>
        <p:txBody>
          <a:bodyPr rtlCol="0" bIns="45720" lIns="91440" rIns="91440" tIns="45720">
            <a:spAutoFit/>
          </a:bodyPr>
          <a:lstStyle/>
          <a:p>
            <a:pPr algn="ctr" fontAlgn="base" marL="0" marR="0" indent="0" lvl="0">
              <a:lnSpc>
                <a:spcPct val="120%"/>
              </a:lnSpc>
            </a:pPr>
            <a:r>
              <a:rPr lang="en-US" b="1" sz="2400" spc="0" u="none">
                <a:solidFill>
                  <a:srgbClr val="000000">
                    <a:alpha val="100.00%"/>
                  </a:srgbClr>
                </a:solidFill>
                <a:latin typeface="Calibri"/>
              </a:rPr>
              <a:t><![CDATA[2026年08月23日
]]></a:t>
            </a:r>
            <a:r>
              <a:rPr lang="en-US" b="1" sz="3600" spc="0" u="none">
                <a:solidFill>
                  <a:srgbClr val="000000">
                    <a:alpha val="100.00%"/>
                  </a:srgbClr>
                </a:solidFill>
                <a:latin typeface="Calibri"/>
              </a:rPr>
              <a:t><![CDATA[主日崇拜
]]></a:t>
            </a:r>
            <a:r>
              <a:rPr lang="en-US" b="1" sz="1800" spc="0" u="none">
                <a:solidFill>
                  <a:srgbClr val="000000">
                    <a:alpha val="100.00%"/>
                  </a:srgbClr>
                </a:solidFill>
                <a:latin typeface="Calibri"/>
              </a:rPr>
              <a:t><![CDATA[
]]></a:t>
            </a:r>
            <a:r>
              <a:rPr lang="en-US" b="1" sz="2800" spc="0" u="none">
                <a:solidFill>
                  <a:srgbClr val="000000">
                    <a:alpha val="100.00%"/>
                  </a:srgbClr>
                </a:solidFill>
                <a:latin typeface="楷体"/>
              </a:rPr>
              <a:t><![CDATA[教会聚会
]]></a:t>
            </a:r>
            <a:r>
              <a:rPr lang="en-US" b="1" sz="1800" spc="0" u="none">
                <a:solidFill>
                  <a:srgbClr val="000000">
                    <a:alpha val="100.00%"/>
                  </a:srgbClr>
                </a:solidFill>
                <a:latin typeface="Calibri"/>
              </a:rPr>
              <a:t><![CDATA[
]]></a:t>
            </a:r>
          </a:p>
        </p:txBody>
      </p:sp>
      <p:sp>
        <p:nvSpPr>
          <p:cNvPr id="3" name=""/>
          <p:cNvSpPr txBox="1"/>
          <p:nvPr/>
        </p:nvSpPr>
        <p:spPr>
          <a:xfrm>
            <a:off x="1714500" y="2762250"/>
            <a:ext cx="6667500" cy="1238250"/>
          </a:xfrm>
          <a:prstGeom prst="rect">
            <a:avLst/>
          </a:prstGeom>
          <a:noFill/>
        </p:spPr>
        <p:txBody>
          <a:bodyPr rtlCol="0" bIns="45720" lIns="91440" rIns="91440" tIns="45720">
            <a:spAutoFit/>
          </a:bodyPr>
          <a:lstStyle/>
          <a:p>
            <a:pPr algn="l" fontAlgn="base" marL="0" marR="0" indent="0" lvl="0">
              <a:lnSpc>
                <a:spcPct val="120%"/>
              </a:lnSpc>
            </a:pPr>
            <a:r>
              <a:rPr lang="en-US" b="1" sz="2000" spc="0" u="none">
                <a:solidFill>
                  <a:srgbClr val="000000">
                    <a:alpha val="100.00%"/>
                  </a:srgbClr>
                </a:solidFill>
                <a:latin typeface="楷体"/>
              </a:rPr>
              <a:t><![CDATA[  中文崇拜：每周日上午  9:30 , Baskin Chapel
中文主日學：每周日上午 11:00 , 教室2140B
  生命團契：每周五晚上  6:30 , 教室2103]]></a:t>
            </a:r>
          </a:p>
        </p:txBody>
      </p:sp>
      <p:sp>
        <p:nvSpPr>
          <p:cNvPr id="4" name=""/>
          <p:cNvSpPr txBox="1"/>
          <p:nvPr/>
        </p:nvSpPr>
        <p:spPr>
          <a:xfrm>
            <a:off x="2190750" y="3952875"/>
            <a:ext cx="4762500" cy="476250"/>
          </a:xfrm>
          <a:prstGeom prst="rect">
            <a:avLst/>
          </a:prstGeom>
          <a:noFill/>
        </p:spPr>
        <p:txBody>
          <a:bodyPr rtlCol="0" bIns="45720" lIns="91440" rIns="91440" tIns="45720">
            <a:spAutoFit/>
          </a:bodyPr>
          <a:lstStyle/>
          <a:p>
            <a:pPr algn="ctr" fontAlgn="base" marL="0" marR="0" indent="0" lvl="0">
              <a:lnSpc>
                <a:spcPct val="120%"/>
              </a:lnSpc>
            </a:pPr>
            <a:r>
              <a:rPr lang="en-US" b="1" sz="2400" spc="0" u="none">
                <a:solidFill>
                  <a:srgbClr val="000000">
                    <a:alpha val="100.00%"/>
                  </a:srgbClr>
                </a:solidFill>
                <a:latin typeface="楷体"/>
              </a:rPr>
              <a:t><![CDATA[请大家安静，预备心]]></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714500" y="1619250"/>
          <a:ext cx="7429500" cy="3143250"/>
          <a:chOff x="1714500" y="1619250"/>
          <a:chExt cx="7429500" cy="3143250"/>
        </a:xfrm>
      </p:grpSpPr>
      <p:sp>
        <p:nvSpPr>
          <p:cNvPr id="1" name=""/>
          <p:cNvSpPr txBox="1"/>
          <p:nvPr/>
        </p:nvSpPr>
        <p:spPr>
          <a:xfrm>
            <a:off x="1714500" y="1619250"/>
            <a:ext cx="5715000" cy="1524000"/>
          </a:xfrm>
          <a:prstGeom prst="rect">
            <a:avLst/>
          </a:prstGeom>
          <a:noFill/>
        </p:spPr>
        <p:txBody>
          <a:bodyPr rtlCol="0" bIns="45720" lIns="91440" rIns="91440" tIns="45720">
            <a:spAutoFit/>
          </a:bodyPr>
          <a:lstStyle/>
          <a:p>
            <a:pPr algn="ctr" fontAlgn="base" marL="0" marR="0" indent="0" lvl="0">
              <a:lnSpc>
                <a:spcPct val="120%"/>
              </a:lnSpc>
            </a:pPr>
            <a:r>
              <a:rPr lang="en-US" b="1" sz="3200" spc="0" u="none">
                <a:solidFill>
                  <a:srgbClr val="000000">
                    <a:alpha val="100.00%"/>
                  </a:srgbClr>
                </a:solidFill>
                <a:latin typeface="Calibri"/>
              </a:rPr>
              <a:t><![CDATA[Ecclesiastes 傳道書
11:1-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23875" y="381000"/>
          <a:ext cx="8572500" cy="4381500"/>
          <a:chOff x="523875" y="381000"/>
          <a:chExt cx="8572500" cy="4381500"/>
        </a:xfrm>
      </p:grpSpPr>
      <p:sp>
        <p:nvSpPr>
          <p:cNvPr id="1" name=""/>
          <p:cNvSpPr txBox="1"/>
          <p:nvPr/>
        </p:nvSpPr>
        <p:spPr>
          <a:xfrm>
            <a:off x="523875" y="381000"/>
            <a:ext cx="8048625" cy="4000500"/>
          </a:xfrm>
          <a:prstGeom prst="rect">
            <a:avLst/>
          </a:prstGeom>
          <a:noFill/>
        </p:spPr>
        <p:txBody>
          <a:bodyPr rtlCol="0" bIns="45720" lIns="91440" rIns="91440" tIns="45720">
            <a:spAutoFit/>
          </a:bodyPr>
          <a:lstStyle/>
          <a:p>
            <a:pPr algn="l" fontAlgn="base" marL="0" marR="0" indent="0" lvl="0">
              <a:lnSpc>
                <a:spcPct val="120%"/>
              </a:lnSpc>
            </a:pPr>
            <a:r>
              <a:rPr lang="en-US" sz="2400" spc="0" u="none">
                <a:solidFill>
                  <a:srgbClr val="000000">
                    <a:alpha val="100.00%"/>
                  </a:srgbClr>
                </a:solidFill>
                <a:latin typeface="Calibri"/>
              </a:rPr>
              <a:t><![CDATA[1 当将你的粮食撒在水面，因为日久必能得着。
]]></a:t>
            </a:r>
            <a:r>
              <a:rPr lang="en-US" sz="2400" spc="0" u="none">
                <a:solidFill>
                  <a:srgbClr val="000000">
                    <a:alpha val="100.00%"/>
                  </a:srgbClr>
                </a:solidFill>
                <a:latin typeface="Calibri"/>
              </a:rPr>
              <a:t><![CDATA[2 你要分给七人，或分给八人，因为你不知道将来有什么灾祸临到地上。
]]></a:t>
            </a:r>
            <a:r>
              <a:rPr lang="en-US" sz="1000" spc="0" u="none">
                <a:solidFill>
                  <a:srgbClr val="000000">
                    <a:alpha val="100.00%"/>
                  </a:srgbClr>
                </a:solidFill>
                <a:latin typeface="Calibri"/>
              </a:rPr>
              <a:t><![CDATA[
]]></a:t>
            </a:r>
            <a:r>
              <a:rPr lang="en-US" sz="1800" spc="0" u="none">
                <a:solidFill>
                  <a:srgbClr val="000000">
                    <a:alpha val="100.00%"/>
                  </a:srgbClr>
                </a:solidFill>
                <a:latin typeface="Calibri"/>
              </a:rPr>
              <a:t><![CDATA[1 Cast your bread upon the waters, for after many days you will find it again.
]]></a:t>
            </a:r>
            <a:r>
              <a:rPr lang="en-US" sz="1800" spc="0" u="none">
                <a:solidFill>
                  <a:srgbClr val="000000">
                    <a:alpha val="100.00%"/>
                  </a:srgbClr>
                </a:solidFill>
                <a:latin typeface="Calibri"/>
              </a:rPr>
              <a:t><![CDATA[2 Give portions to seven, yes to eight, for you do not know what disaster may come upon the land.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23875" y="381000"/>
          <a:ext cx="8572500" cy="4381500"/>
          <a:chOff x="523875" y="381000"/>
          <a:chExt cx="8572500" cy="4381500"/>
        </a:xfrm>
      </p:grpSpPr>
      <p:sp>
        <p:nvSpPr>
          <p:cNvPr id="1" name=""/>
          <p:cNvSpPr txBox="1"/>
          <p:nvPr/>
        </p:nvSpPr>
        <p:spPr>
          <a:xfrm>
            <a:off x="523875" y="381000"/>
            <a:ext cx="8048625" cy="4000500"/>
          </a:xfrm>
          <a:prstGeom prst="rect">
            <a:avLst/>
          </a:prstGeom>
          <a:noFill/>
        </p:spPr>
        <p:txBody>
          <a:bodyPr rtlCol="0" bIns="45720" lIns="91440" rIns="91440" tIns="45720">
            <a:spAutoFit/>
          </a:bodyPr>
          <a:lstStyle/>
          <a:p>
            <a:pPr algn="l" fontAlgn="base" marL="0" marR="0" indent="0" lvl="0">
              <a:lnSpc>
                <a:spcPct val="120%"/>
              </a:lnSpc>
            </a:pPr>
            <a:r>
              <a:rPr lang="en-US" sz="2400" spc="0" u="none">
                <a:solidFill>
                  <a:srgbClr val="000000">
                    <a:alpha val="100.00%"/>
                  </a:srgbClr>
                </a:solidFill>
                <a:latin typeface="Calibri"/>
              </a:rPr>
              <a:t><![CDATA[3 云若满了雨，就必倾倒在地上。树若向南倒，或向北倒，树倒在何处，就存在何处。
]]></a:t>
            </a:r>
            <a:r>
              <a:rPr lang="en-US" sz="2400" spc="0" u="none">
                <a:solidFill>
                  <a:srgbClr val="000000">
                    <a:alpha val="100.00%"/>
                  </a:srgbClr>
                </a:solidFill>
                <a:latin typeface="Calibri"/>
              </a:rPr>
              <a:t><![CDATA[4 看风的必不撒种。望云的必不收割。
]]></a:t>
            </a:r>
            <a:r>
              <a:rPr lang="en-US" sz="1000" spc="0" u="none">
                <a:solidFill>
                  <a:srgbClr val="000000">
                    <a:alpha val="100.00%"/>
                  </a:srgbClr>
                </a:solidFill>
                <a:latin typeface="Calibri"/>
              </a:rPr>
              <a:t><![CDATA[
]]></a:t>
            </a:r>
            <a:r>
              <a:rPr lang="en-US" sz="1800" spc="0" u="none">
                <a:solidFill>
                  <a:srgbClr val="000000">
                    <a:alpha val="100.00%"/>
                  </a:srgbClr>
                </a:solidFill>
                <a:latin typeface="Calibri"/>
              </a:rPr>
              <a:t><![CDATA[3 If clouds are full of water, they pour rain upon the earth. Whether a tree falls to the south or to the north, in the place where it falls, there will it lie.
]]></a:t>
            </a:r>
            <a:r>
              <a:rPr lang="en-US" sz="1800" spc="0" u="none">
                <a:solidFill>
                  <a:srgbClr val="000000">
                    <a:alpha val="100.00%"/>
                  </a:srgbClr>
                </a:solidFill>
                <a:latin typeface="Calibri"/>
              </a:rPr>
              <a:t><![CDATA[4 Whoever watches the wind will not plant; whoever looks at the clouds will not reap.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23875" y="381000"/>
          <a:ext cx="8572500" cy="4381500"/>
          <a:chOff x="523875" y="381000"/>
          <a:chExt cx="8572500" cy="4381500"/>
        </a:xfrm>
      </p:grpSpPr>
      <p:sp>
        <p:nvSpPr>
          <p:cNvPr id="1" name=""/>
          <p:cNvSpPr txBox="1"/>
          <p:nvPr/>
        </p:nvSpPr>
        <p:spPr>
          <a:xfrm>
            <a:off x="523875" y="381000"/>
            <a:ext cx="8048625" cy="4000500"/>
          </a:xfrm>
          <a:prstGeom prst="rect">
            <a:avLst/>
          </a:prstGeom>
          <a:noFill/>
        </p:spPr>
        <p:txBody>
          <a:bodyPr rtlCol="0" bIns="45720" lIns="91440" rIns="91440" tIns="45720">
            <a:spAutoFit/>
          </a:bodyPr>
          <a:lstStyle/>
          <a:p>
            <a:pPr algn="l" fontAlgn="base" marL="0" marR="0" indent="0" lvl="0">
              <a:lnSpc>
                <a:spcPct val="120%"/>
              </a:lnSpc>
            </a:pPr>
            <a:r>
              <a:rPr lang="en-US" sz="2400" spc="0" u="none">
                <a:solidFill>
                  <a:srgbClr val="000000">
                    <a:alpha val="100.00%"/>
                  </a:srgbClr>
                </a:solidFill>
                <a:latin typeface="Calibri"/>
              </a:rPr>
              <a:t><![CDATA[5 风从何道来，骨头在怀孕妇人的胎中如何长成，你尚且不得知道，这样，行万事之神的作为，你更不得知道。
]]></a:t>
            </a:r>
            <a:r>
              <a:rPr lang="en-US" sz="2400" spc="0" u="none">
                <a:solidFill>
                  <a:srgbClr val="000000">
                    <a:alpha val="100.00%"/>
                  </a:srgbClr>
                </a:solidFill>
                <a:latin typeface="Calibri"/>
              </a:rPr>
              <a:t><![CDATA[6 早晨要撒你的种，晚上也不要歇你的手，因为你不知道哪一样发旺，或是早撒的，或是晚撒的，或是两样都好。
]]></a:t>
            </a:r>
            <a:r>
              <a:rPr lang="en-US" sz="1000" spc="0" u="none">
                <a:solidFill>
                  <a:srgbClr val="000000">
                    <a:alpha val="100.00%"/>
                  </a:srgbClr>
                </a:solidFill>
                <a:latin typeface="Calibri"/>
              </a:rPr>
              <a:t><![CDATA[
]]></a:t>
            </a:r>
            <a:r>
              <a:rPr lang="en-US" sz="1800" spc="0" u="none">
                <a:solidFill>
                  <a:srgbClr val="000000">
                    <a:alpha val="100.00%"/>
                  </a:srgbClr>
                </a:solidFill>
                <a:latin typeface="Calibri"/>
              </a:rPr>
              <a:t><![CDATA[5 As you do not know the path of the wind, or how the body is formed in a mother's womb, so you cannot understand the work of God, the Maker of all things.
]]></a:t>
            </a:r>
            <a:r>
              <a:rPr lang="en-US" sz="1800" spc="0" u="none">
                <a:solidFill>
                  <a:srgbClr val="000000">
                    <a:alpha val="100.00%"/>
                  </a:srgbClr>
                </a:solidFill>
                <a:latin typeface="Calibri"/>
              </a:rPr>
              <a:t><![CDATA[6 Sow your seed in the morning, and at evening let not your hands be idle, for you do not know which will succeed, whether this or that, or whether both will do equally well.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23875" y="381000"/>
          <a:ext cx="8572500" cy="4381500"/>
          <a:chOff x="523875" y="381000"/>
          <a:chExt cx="8572500" cy="4381500"/>
        </a:xfrm>
      </p:grpSpPr>
      <p:sp>
        <p:nvSpPr>
          <p:cNvPr id="1" name=""/>
          <p:cNvSpPr txBox="1"/>
          <p:nvPr/>
        </p:nvSpPr>
        <p:spPr>
          <a:xfrm>
            <a:off x="523875" y="381000"/>
            <a:ext cx="8048625" cy="4000500"/>
          </a:xfrm>
          <a:prstGeom prst="rect">
            <a:avLst/>
          </a:prstGeom>
          <a:noFill/>
        </p:spPr>
        <p:txBody>
          <a:bodyPr rtlCol="0" bIns="45720" lIns="91440" rIns="91440" tIns="45720">
            <a:spAutoFit/>
          </a:bodyPr>
          <a:lstStyle/>
          <a:p>
            <a:pPr algn="l" fontAlgn="base" marL="0" marR="0" indent="0" lvl="0">
              <a:lnSpc>
                <a:spcPct val="120%"/>
              </a:lnSpc>
            </a:pPr>
            <a:r>
              <a:rPr lang="en-US" sz="2400" spc="0" u="none">
                <a:solidFill>
                  <a:srgbClr val="000000">
                    <a:alpha val="100.00%"/>
                  </a:srgbClr>
                </a:solidFill>
                <a:latin typeface="Calibri"/>
              </a:rPr>
              <a:t><![CDATA[7 光本是佳美的，眼见日光也是可悦的。
]]></a:t>
            </a:r>
            <a:r>
              <a:rPr lang="en-US" sz="2400" spc="0" u="none">
                <a:solidFill>
                  <a:srgbClr val="000000">
                    <a:alpha val="100.00%"/>
                  </a:srgbClr>
                </a:solidFill>
                <a:latin typeface="Calibri"/>
              </a:rPr>
              <a:t><![CDATA[8 人活多年，就当快乐多年。然而也当想到黑暗的日子，因为这日子必多，所要来的都是虚空。
]]></a:t>
            </a:r>
            <a:r>
              <a:rPr lang="en-US" sz="1000" spc="0" u="none">
                <a:solidFill>
                  <a:srgbClr val="000000">
                    <a:alpha val="100.00%"/>
                  </a:srgbClr>
                </a:solidFill>
                <a:latin typeface="Calibri"/>
              </a:rPr>
              <a:t><![CDATA[
]]></a:t>
            </a:r>
            <a:r>
              <a:rPr lang="en-US" sz="1800" spc="0" u="none">
                <a:solidFill>
                  <a:srgbClr val="000000">
                    <a:alpha val="100.00%"/>
                  </a:srgbClr>
                </a:solidFill>
                <a:latin typeface="Calibri"/>
              </a:rPr>
              <a:t><![CDATA[7 Light is sweet, and it pleases the eyes to see the sun.
]]></a:t>
            </a:r>
            <a:r>
              <a:rPr lang="en-US" sz="1800" spc="0" u="none">
                <a:solidFill>
                  <a:srgbClr val="000000">
                    <a:alpha val="100.00%"/>
                  </a:srgbClr>
                </a:solidFill>
                <a:latin typeface="Calibri"/>
              </a:rPr>
              <a:t><![CDATA[8 However many years a man may live, let him enjoy them all. But let him remember the days of darkness, for they will be many. Everything to come is meaningless.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23875" y="381000"/>
          <a:ext cx="8572500" cy="4381500"/>
          <a:chOff x="523875" y="381000"/>
          <a:chExt cx="8572500" cy="4381500"/>
        </a:xfrm>
      </p:grpSpPr>
      <p:sp>
        <p:nvSpPr>
          <p:cNvPr id="1" name=""/>
          <p:cNvSpPr txBox="1"/>
          <p:nvPr/>
        </p:nvSpPr>
        <p:spPr>
          <a:xfrm>
            <a:off x="523875" y="381000"/>
            <a:ext cx="8048625" cy="4000500"/>
          </a:xfrm>
          <a:prstGeom prst="rect">
            <a:avLst/>
          </a:prstGeom>
          <a:noFill/>
        </p:spPr>
        <p:txBody>
          <a:bodyPr rtlCol="0" bIns="45720" lIns="91440" rIns="91440" tIns="45720">
            <a:spAutoFit/>
          </a:bodyPr>
          <a:lstStyle/>
          <a:p>
            <a:pPr algn="l" fontAlgn="base" marL="0" marR="0" indent="0" lvl="0">
              <a:lnSpc>
                <a:spcPct val="120%"/>
              </a:lnSpc>
            </a:pPr>
            <a:r>
              <a:rPr lang="en-US" sz="2400" spc="0" u="none">
                <a:solidFill>
                  <a:srgbClr val="000000">
                    <a:alpha val="100.00%"/>
                  </a:srgbClr>
                </a:solidFill>
                <a:latin typeface="Calibri"/>
              </a:rPr>
              <a:t><![CDATA[9 少年人哪，你在幼年时当快乐。在幼年的日子，使你的心欢畅，行你心所愿行的，看你眼所爱看的，却要知道，为这一切的事，神必审问你。
]]></a:t>
            </a:r>
            <a:r>
              <a:rPr lang="en-US" sz="2400" spc="0" u="none">
                <a:solidFill>
                  <a:srgbClr val="000000">
                    <a:alpha val="100.00%"/>
                  </a:srgbClr>
                </a:solidFill>
                <a:latin typeface="Calibri"/>
              </a:rPr>
              <a:t><![CDATA[10 所以你当从心中除掉愁烦。从肉体克去邪恶。因为一生的开端，和幼年之时，都是虚空的。
]]></a:t>
            </a:r>
            <a:r>
              <a:rPr lang="en-US" sz="1000" spc="0" u="none">
                <a:solidFill>
                  <a:srgbClr val="000000">
                    <a:alpha val="100.00%"/>
                  </a:srgbClr>
                </a:solidFill>
                <a:latin typeface="Calibri"/>
              </a:rPr>
              <a:t><![CDATA[
]]></a:t>
            </a:r>
            <a:r>
              <a:rPr lang="en-US" sz="1800" spc="0" u="none">
                <a:solidFill>
                  <a:srgbClr val="000000">
                    <a:alpha val="100.00%"/>
                  </a:srgbClr>
                </a:solidFill>
                <a:latin typeface="Calibri"/>
              </a:rPr>
              <a:t><![CDATA[9 Be happy, young man, while you are young, and let your heart give you joy in the days of your youth. Follow the ways of your heart and whatever your eyes see, but know that for all these things God will bring you to judgment.
]]></a:t>
            </a:r>
            <a:r>
              <a:rPr lang="en-US" sz="1800" spc="0" u="none">
                <a:solidFill>
                  <a:srgbClr val="000000">
                    <a:alpha val="100.00%"/>
                  </a:srgbClr>
                </a:solidFill>
                <a:latin typeface="Calibri"/>
              </a:rPr>
              <a:t><![CDATA[10 So then, banish anxiety from your heart and cast off the troubles of your body, for youth and vigor are meaningles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762000" y="476250"/>
          <a:ext cx="8382000" cy="4286250"/>
          <a:chOff x="762000" y="476250"/>
          <a:chExt cx="8382000" cy="4286250"/>
        </a:xfrm>
      </p:grpSpPr>
      <p:sp>
        <p:nvSpPr>
          <p:cNvPr id="1" name=""/>
          <p:cNvSpPr txBox="1"/>
          <p:nvPr/>
        </p:nvSpPr>
        <p:spPr>
          <a:xfrm>
            <a:off x="762000" y="476250"/>
            <a:ext cx="7620000" cy="3810000"/>
          </a:xfrm>
          <a:prstGeom prst="rect">
            <a:avLst/>
          </a:prstGeom>
          <a:noFill/>
        </p:spPr>
        <p:txBody>
          <a:bodyPr anchor="ctr" rtlCol="0" bIns="45720" lIns="91440" rIns="91440" tIns="45720">
            <a:spAutoFit/>
          </a:bodyPr>
          <a:lstStyle/>
          <a:p>
            <a:pPr algn="ctr" fontAlgn="ctr" marL="0" marR="0" indent="0" lvl="0">
              <a:lnSpc>
                <a:spcPct val="120%"/>
              </a:lnSpc>
            </a:pPr>
            <a:r>
              <a:rPr lang="en-US" b="1" sz="4000" spc="0" u="none">
                <a:solidFill>
                  <a:srgbClr val="000000">
                    <a:alpha val="100.00%"/>
                  </a:srgbClr>
                </a:solidFill>
                <a:latin typeface="Calibri"/>
              </a:rPr>
              <a:t><![CDATA[今日證道
]]></a:t>
            </a:r>
            <a:r>
              <a:rPr lang="en-US" b="1" sz="1800" spc="0" u="none">
                <a:solidFill>
                  <a:srgbClr val="000000">
                    <a:alpha val="100.00%"/>
                  </a:srgbClr>
                </a:solidFill>
                <a:latin typeface="Calibri"/>
              </a:rPr>
              <a:t><![CDATA[
]]></a:t>
            </a:r>
            <a:r>
              <a:rPr lang="en-US" b="1" sz="4000" spc="0" u="none">
                <a:solidFill>
                  <a:srgbClr val="000000">
                    <a:alpha val="100.00%"/>
                  </a:srgbClr>
                </a:solidFill>
                <a:latin typeface="Calibri"/>
              </a:rPr>
              <a:t><![CDATA[当把你的粮食撒在水面上
]]></a:t>
            </a:r>
            <a:r>
              <a:rPr lang="en-US" b="1" sz="1800" spc="0" u="none">
                <a:solidFill>
                  <a:srgbClr val="000000">
                    <a:alpha val="100.00%"/>
                  </a:srgbClr>
                </a:solidFill>
                <a:latin typeface="Calibri"/>
              </a:rPr>
              <a:t><![CDATA[
]]></a:t>
            </a:r>
            <a:r>
              <a:rPr lang="en-US" b="1" sz="2800" spc="0" u="none">
                <a:solidFill>
                  <a:srgbClr val="000000">
                    <a:alpha val="100.00%"/>
                  </a:srgbClr>
                </a:solidFill>
                <a:latin typeface="Calibri"/>
              </a:rPr>
              <a:t><![CDATA[Cast Your Bread Upon the Water
]]></a:t>
            </a:r>
            <a:r>
              <a:rPr lang="en-US" b="1" sz="1800" spc="0" u="none">
                <a:solidFill>
                  <a:srgbClr val="000000">
                    <a:alpha val="100.00%"/>
                  </a:srgbClr>
                </a:solidFill>
                <a:latin typeface="Calibri"/>
              </a:rPr>
              <a:t><![CDATA[
]]></a:t>
            </a:r>
            <a:r>
              <a:rPr lang="en-US" b="1" sz="2800" spc="0" u="none">
                <a:solidFill>
                  <a:srgbClr val="000000">
                    <a:alpha val="100.00%"/>
                  </a:srgbClr>
                </a:solidFill>
                <a:latin typeface="Calibri"/>
              </a:rPr>
              <a:t><![CDATA[王牧师]]></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238250" y="1476375"/>
          <a:ext cx="7905750" cy="3381375"/>
          <a:chOff x="1238250" y="1476375"/>
          <a:chExt cx="7905750" cy="3381375"/>
        </a:xfrm>
      </p:grpSpPr>
      <p:sp>
        <p:nvSpPr>
          <p:cNvPr id="1" name=""/>
          <p:cNvSpPr txBox="1"/>
          <p:nvPr/>
        </p:nvSpPr>
        <p:spPr>
          <a:xfrm>
            <a:off x="1238250" y="1476375"/>
            <a:ext cx="6667500" cy="1905000"/>
          </a:xfrm>
          <a:prstGeom prst="rect">
            <a:avLst/>
          </a:prstGeom>
          <a:noFill/>
        </p:spPr>
        <p:txBody>
          <a:bodyPr anchor="ctr" rtlCol="0" bIns="45720" lIns="91440" rIns="91440" tIns="45720">
            <a:spAutoFit/>
          </a:bodyPr>
          <a:lstStyle/>
          <a:p>
            <a:pPr algn="ctr" fontAlgn="ctr" marL="0" marR="0" indent="0" lvl="0">
              <a:lnSpc>
                <a:spcPct val="120%"/>
              </a:lnSpc>
            </a:pPr>
            <a:r>
              <a:rPr lang="en-US" b="1" sz="6600" spc="0" u="none">
                <a:solidFill>
                  <a:srgbClr val="000000">
                    <a:alpha val="100.00%"/>
                  </a:srgbClr>
                </a:solidFill>
                <a:latin typeface="Calibri"/>
              </a:rPr>
              <a:t><![CDATA[默 祷
]]></a:t>
            </a:r>
            <a:r>
              <a:rPr lang="en-US" b="1" sz="3600" spc="0" u="none">
                <a:solidFill>
                  <a:srgbClr val="000000">
                    <a:alpha val="100.00%"/>
                  </a:srgbClr>
                </a:solidFill>
                <a:latin typeface="Calibri"/>
              </a:rPr>
              <a:t><![CDATA[Prayerful Medita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238250" y="1476375"/>
          <a:ext cx="7905750" cy="3381375"/>
          <a:chOff x="1238250" y="1476375"/>
          <a:chExt cx="7905750" cy="3381375"/>
        </a:xfrm>
      </p:grpSpPr>
      <p:sp>
        <p:nvSpPr>
          <p:cNvPr id="1" name=""/>
          <p:cNvSpPr txBox="1"/>
          <p:nvPr/>
        </p:nvSpPr>
        <p:spPr>
          <a:xfrm>
            <a:off x="1238250" y="1476375"/>
            <a:ext cx="6667500" cy="1905000"/>
          </a:xfrm>
          <a:prstGeom prst="rect">
            <a:avLst/>
          </a:prstGeom>
          <a:noFill/>
        </p:spPr>
        <p:txBody>
          <a:bodyPr anchor="ctr" rtlCol="0" bIns="45720" lIns="91440" rIns="91440" tIns="45720">
            <a:spAutoFit/>
          </a:bodyPr>
          <a:lstStyle/>
          <a:p>
            <a:pPr algn="ctr" fontAlgn="ctr" marL="0" marR="0" indent="0" lvl="0">
              <a:lnSpc>
                <a:spcPct val="120%"/>
              </a:lnSpc>
            </a:pPr>
            <a:r>
              <a:rPr lang="en-US" b="1" sz="6600" spc="0" u="none">
                <a:solidFill>
                  <a:srgbClr val="000000">
                    <a:alpha val="100.00%"/>
                  </a:srgbClr>
                </a:solidFill>
                <a:latin typeface="Calibri"/>
              </a:rPr>
              <a:t><![CDATA[報 告
]]></a:t>
            </a:r>
            <a:r>
              <a:rPr lang="en-US" b="1" sz="3600" spc="0" u="none">
                <a:solidFill>
                  <a:srgbClr val="000000">
                    <a:alpha val="100.00%"/>
                  </a:srgbClr>
                </a:solidFill>
                <a:latin typeface="Calibri"/>
              </a:rPr>
              <a:t><![CDATA[Announcemen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76250" y="285750"/>
          <a:ext cx="7905750" cy="4572000"/>
          <a:chOff x="476250" y="285750"/>
          <a:chExt cx="7905750" cy="4572000"/>
        </a:xfrm>
      </p:grpSpPr>
      <p:sp>
        <p:nvSpPr>
          <p:cNvPr id="1" name=""/>
          <p:cNvSpPr txBox="1"/>
          <p:nvPr/>
        </p:nvSpPr>
        <p:spPr>
          <a:xfrm>
            <a:off x="476250" y="285750"/>
            <a:ext cx="4572000" cy="1143000"/>
          </a:xfrm>
          <a:prstGeom prst="rect">
            <a:avLst/>
          </a:prstGeom>
          <a:noFill/>
        </p:spPr>
        <p:txBody>
          <a:bodyPr anchor="ctr" rtlCol="0" bIns="45720" lIns="91440" rIns="91440" tIns="45720">
            <a:spAutoFit/>
          </a:bodyPr>
          <a:lstStyle/>
          <a:p>
            <a:pPr algn="ctr" fontAlgn="ctr" marL="0" marR="0" indent="0" lvl="0">
              <a:lnSpc>
                <a:spcPct val="120%"/>
              </a:lnSpc>
            </a:pPr>
            <a:r>
              <a:rPr lang="en-US" b="1" sz="4000" spc="0" u="none">
                <a:solidFill>
                  <a:srgbClr val="0070C0">
                    <a:alpha val="100.00%"/>
                  </a:srgbClr>
                </a:solidFill>
                <a:latin typeface="楷体"/>
              </a:rPr>
              <a:t><![CDATA[BBC 中文事工通知
]]></a:t>
            </a:r>
          </a:p>
        </p:txBody>
      </p:sp>
      <p:sp>
        <p:nvSpPr>
          <p:cNvPr id="2" name=""/>
          <p:cNvSpPr txBox="1"/>
          <p:nvPr/>
        </p:nvSpPr>
        <p:spPr>
          <a:xfrm>
            <a:off x="762000" y="1714500"/>
            <a:ext cx="7143750" cy="2857500"/>
          </a:xfrm>
          <a:prstGeom prst="rect">
            <a:avLst/>
          </a:prstGeom>
          <a:noFill/>
        </p:spPr>
        <p:txBody>
          <a:bodyPr rtlCol="0" bIns="45720" lIns="91440" rIns="91440" tIns="45720">
            <a:spAutoFit/>
          </a:bodyPr>
          <a:lstStyle/>
          <a:p>
            <a:pPr algn="l" fontAlgn="base" marL="0" marR="0" indent="0" lvl="0">
              <a:lnSpc>
                <a:spcPct val="120%"/>
              </a:lnSpc>
            </a:p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714500" y="1476375"/>
          <a:ext cx="8382000" cy="3381375"/>
          <a:chOff x="1714500" y="1476375"/>
          <a:chExt cx="8382000" cy="3381375"/>
        </a:xfrm>
      </p:grpSpPr>
      <p:sp>
        <p:nvSpPr>
          <p:cNvPr id="1" name=""/>
          <p:cNvSpPr txBox="1"/>
          <p:nvPr/>
        </p:nvSpPr>
        <p:spPr>
          <a:xfrm>
            <a:off x="1714500" y="1476375"/>
            <a:ext cx="6667500" cy="1905000"/>
          </a:xfrm>
          <a:prstGeom prst="rect">
            <a:avLst/>
          </a:prstGeom>
          <a:noFill/>
        </p:spPr>
        <p:txBody>
          <a:bodyPr anchor="ctr" rtlCol="0" bIns="45720" lIns="91440" rIns="91440" tIns="45720">
            <a:spAutoFit/>
          </a:bodyPr>
          <a:lstStyle/>
          <a:p>
            <a:pPr algn="ctr" fontAlgn="ctr" marL="0" marR="0" indent="0" lvl="0">
              <a:lnSpc>
                <a:spcPct val="120%"/>
              </a:lnSpc>
            </a:pPr>
            <a:r>
              <a:rPr lang="en-US" b="1" sz="4800" spc="0" u="none">
                <a:solidFill>
                  <a:srgbClr val="663300">
                    <a:alpha val="100.00%"/>
                  </a:srgbClr>
                </a:solidFill>
                <a:latin typeface="Calibri"/>
              </a:rPr>
              <a:t><![CDATA[信靠耶穌真是甜美
]]></a:t>
            </a:r>
            <a:r>
              <a:rPr lang="en-US" b="1" sz="3200" spc="0" u="none">
                <a:solidFill>
                  <a:srgbClr val="663300">
                    <a:alpha val="100.00%"/>
                  </a:srgbClr>
                </a:solidFill>
                <a:latin typeface="Calibri"/>
              </a:rPr>
              <a:t><![CDATA[323, ‘Tis So Sweet to Trust in Jes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238250" y="1476375"/>
          <a:ext cx="7905750" cy="3381375"/>
          <a:chOff x="1238250" y="1476375"/>
          <a:chExt cx="7905750" cy="3381375"/>
        </a:xfrm>
      </p:grpSpPr>
      <p:sp>
        <p:nvSpPr>
          <p:cNvPr id="1" name=""/>
          <p:cNvSpPr txBox="1"/>
          <p:nvPr/>
        </p:nvSpPr>
        <p:spPr>
          <a:xfrm>
            <a:off x="1238250" y="1476375"/>
            <a:ext cx="6667500" cy="1905000"/>
          </a:xfrm>
          <a:prstGeom prst="rect">
            <a:avLst/>
          </a:prstGeom>
          <a:noFill/>
        </p:spPr>
        <p:txBody>
          <a:bodyPr anchor="ctr" rtlCol="0" bIns="45720" lIns="91440" rIns="91440" tIns="45720">
            <a:spAutoFit/>
          </a:bodyPr>
          <a:lstStyle/>
          <a:p>
            <a:pPr algn="ctr" fontAlgn="ctr" marL="0" marR="0" indent="0" lvl="0">
              <a:lnSpc>
                <a:spcPct val="120%"/>
              </a:lnSpc>
            </a:pPr>
            <a:r>
              <a:rPr lang="en-US" b="1" sz="6600" spc="0" u="none">
                <a:solidFill>
                  <a:srgbClr val="000000">
                    <a:alpha val="100.00%"/>
                  </a:srgbClr>
                </a:solidFill>
                <a:latin typeface="Calibri"/>
              </a:rPr>
              <a:t><![CDATA[歡迎新朋友
]]></a:t>
            </a:r>
            <a:r>
              <a:rPr lang="en-US" b="1" sz="3600" spc="0" u="none">
                <a:solidFill>
                  <a:srgbClr val="000000">
                    <a:alpha val="100.00%"/>
                  </a:srgbClr>
                </a:solidFill>
                <a:latin typeface="Calibri"/>
              </a:rPr>
              <a:t><![CDATA[Welcome New Frien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238250" y="1476375"/>
          <a:ext cx="7905750" cy="3381375"/>
          <a:chOff x="1238250" y="1476375"/>
          <a:chExt cx="7905750" cy="3381375"/>
        </a:xfrm>
      </p:grpSpPr>
      <p:sp>
        <p:nvSpPr>
          <p:cNvPr id="1" name=""/>
          <p:cNvSpPr txBox="1"/>
          <p:nvPr/>
        </p:nvSpPr>
        <p:spPr>
          <a:xfrm>
            <a:off x="1238250" y="1476375"/>
            <a:ext cx="6667500" cy="1905000"/>
          </a:xfrm>
          <a:prstGeom prst="rect">
            <a:avLst/>
          </a:prstGeom>
          <a:noFill/>
        </p:spPr>
        <p:txBody>
          <a:bodyPr anchor="ctr" rtlCol="0" bIns="45720" lIns="91440" rIns="91440" tIns="45720">
            <a:spAutoFit/>
          </a:bodyPr>
          <a:lstStyle/>
          <a:p>
            <a:pPr algn="ctr" fontAlgn="ctr" marL="0" marR="0" indent="0" lvl="0">
              <a:lnSpc>
                <a:spcPct val="120%"/>
              </a:lnSpc>
            </a:pPr>
            <a:r>
              <a:rPr lang="en-US" b="1" sz="6600" spc="0" u="none">
                <a:solidFill>
                  <a:srgbClr val="000000">
                    <a:alpha val="100.00%"/>
                  </a:srgbClr>
                </a:solidFill>
                <a:latin typeface="Calibri"/>
              </a:rPr>
              <a:t><![CDATA[祝 福
]]></a:t>
            </a:r>
            <a:r>
              <a:rPr lang="en-US" b="1" sz="3600" spc="0" u="none">
                <a:solidFill>
                  <a:srgbClr val="000000">
                    <a:alpha val="100.00%"/>
                  </a:srgbClr>
                </a:solidFill>
                <a:latin typeface="Calibri"/>
              </a:rPr>
              <a:t><![CDATA[Benedic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238250" y="1476375"/>
          <a:ext cx="7905750" cy="3381375"/>
          <a:chOff x="1238250" y="1476375"/>
          <a:chExt cx="7905750" cy="3381375"/>
        </a:xfrm>
      </p:grpSpPr>
      <p:sp>
        <p:nvSpPr>
          <p:cNvPr id="1" name=""/>
          <p:cNvSpPr txBox="1"/>
          <p:nvPr/>
        </p:nvSpPr>
        <p:spPr>
          <a:xfrm>
            <a:off x="1238250" y="1476375"/>
            <a:ext cx="6667500" cy="1905000"/>
          </a:xfrm>
          <a:prstGeom prst="rect">
            <a:avLst/>
          </a:prstGeom>
          <a:noFill/>
        </p:spPr>
        <p:txBody>
          <a:bodyPr anchor="ctr" rtlCol="0" bIns="45720" lIns="91440" rIns="91440" tIns="45720">
            <a:spAutoFit/>
          </a:bodyPr>
          <a:lstStyle/>
          <a:p>
            <a:pPr algn="ctr" fontAlgn="ctr" marL="0" marR="0" indent="0" lvl="0">
              <a:lnSpc>
                <a:spcPct val="120%"/>
              </a:lnSpc>
            </a:pPr>
            <a:r>
              <a:rPr lang="en-US" b="1" sz="6600" spc="0" u="none">
                <a:solidFill>
                  <a:srgbClr val="000000">
                    <a:alpha val="100.00%"/>
                  </a:srgbClr>
                </a:solidFill>
                <a:latin typeface="Calibri"/>
              </a:rPr>
              <a:t><![CDATA[彼此問安
]]></a:t>
            </a:r>
            <a:r>
              <a:rPr lang="en-US" b="1" sz="3600" spc="0" u="none">
                <a:solidFill>
                  <a:srgbClr val="000000">
                    <a:alpha val="100.00%"/>
                  </a:srgbClr>
                </a:solidFill>
                <a:latin typeface="Calibri"/>
              </a:rPr>
              <a:t><![CDATA[Greeting of Pea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714500" y="1476375"/>
          <a:ext cx="8382000" cy="3381375"/>
          <a:chOff x="1714500" y="1476375"/>
          <a:chExt cx="8382000" cy="3381375"/>
        </a:xfrm>
      </p:grpSpPr>
      <p:sp>
        <p:nvSpPr>
          <p:cNvPr id="1" name=""/>
          <p:cNvSpPr txBox="1"/>
          <p:nvPr/>
        </p:nvSpPr>
        <p:spPr>
          <a:xfrm>
            <a:off x="1714500" y="1476375"/>
            <a:ext cx="6667500" cy="1905000"/>
          </a:xfrm>
          <a:prstGeom prst="rect">
            <a:avLst/>
          </a:prstGeom>
          <a:noFill/>
        </p:spPr>
        <p:txBody>
          <a:bodyPr anchor="ctr" rtlCol="0" bIns="45720" lIns="91440" rIns="91440" tIns="45720">
            <a:spAutoFit/>
          </a:bodyPr>
          <a:lstStyle/>
          <a:p>
            <a:pPr algn="ctr" fontAlgn="ctr" marL="0" marR="0" indent="0" lvl="0">
              <a:lnSpc>
                <a:spcPct val="120%"/>
              </a:lnSpc>
            </a:pPr>
            <a:r>
              <a:rPr lang="en-US" b="1" sz="4800" spc="0" u="none">
                <a:solidFill>
                  <a:srgbClr val="663300">
                    <a:alpha val="100.00%"/>
                  </a:srgbClr>
                </a:solidFill>
                <a:latin typeface="Calibri"/>
              </a:rPr>
              <a:t><![CDATA[你配得全所有
]]></a:t>
            </a:r>
            <a:r>
              <a:rPr lang="en-US" b="1" sz="3200" spc="0" u="none">
                <a:solidFill>
                  <a:srgbClr val="663300">
                    <a:alpha val="100.00%"/>
                  </a:srgbClr>
                </a:solidFill>
                <a:latin typeface="Calibri"/>
              </a:rPr>
              <a:t><![CDATA[Worthy of It Al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714500" y="1619250"/>
          <a:ext cx="7429500" cy="3143250"/>
          <a:chOff x="1714500" y="1619250"/>
          <a:chExt cx="7429500" cy="3143250"/>
        </a:xfrm>
      </p:grpSpPr>
      <p:sp>
        <p:nvSpPr>
          <p:cNvPr id="1" name=""/>
          <p:cNvSpPr txBox="1"/>
          <p:nvPr/>
        </p:nvSpPr>
        <p:spPr>
          <a:xfrm>
            <a:off x="1714500" y="1619250"/>
            <a:ext cx="5715000" cy="1524000"/>
          </a:xfrm>
          <a:prstGeom prst="rect">
            <a:avLst/>
          </a:prstGeom>
          <a:noFill/>
        </p:spPr>
        <p:txBody>
          <a:bodyPr rtlCol="0" bIns="45720" lIns="91440" rIns="91440" tIns="45720">
            <a:spAutoFit/>
          </a:bodyPr>
          <a:lstStyle/>
          <a:p>
            <a:pPr algn="ctr" fontAlgn="base" marL="0" marR="0" indent="0" lvl="0">
              <a:lnSpc>
                <a:spcPct val="120%"/>
              </a:lnSpc>
            </a:pPr>
            <a:r>
              <a:rPr lang="en-US" b="1" sz="3200" spc="0" u="none">
                <a:solidFill>
                  <a:srgbClr val="000000">
                    <a:alpha val="100.00%"/>
                  </a:srgbClr>
                </a:solidFill>
                <a:latin typeface="Calibri"/>
              </a:rPr>
              <a:t><![CDATA[Psalms 詩篇
37:3-5]]></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23875" y="381000"/>
          <a:ext cx="8572500" cy="4381500"/>
          <a:chOff x="523875" y="381000"/>
          <a:chExt cx="8572500" cy="4381500"/>
        </a:xfrm>
      </p:grpSpPr>
      <p:sp>
        <p:nvSpPr>
          <p:cNvPr id="1" name=""/>
          <p:cNvSpPr txBox="1"/>
          <p:nvPr/>
        </p:nvSpPr>
        <p:spPr>
          <a:xfrm>
            <a:off x="523875" y="381000"/>
            <a:ext cx="8048625" cy="4000500"/>
          </a:xfrm>
          <a:prstGeom prst="rect">
            <a:avLst/>
          </a:prstGeom>
          <a:noFill/>
        </p:spPr>
        <p:txBody>
          <a:bodyPr rtlCol="0" bIns="45720" lIns="91440" rIns="91440" tIns="45720">
            <a:spAutoFit/>
          </a:bodyPr>
          <a:lstStyle/>
          <a:p>
            <a:pPr algn="l" fontAlgn="base" marL="0" marR="0" indent="0" lvl="0">
              <a:lnSpc>
                <a:spcPct val="120%"/>
              </a:lnSpc>
            </a:pPr>
            <a:r>
              <a:rPr lang="en-US" sz="2400" spc="0" u="none">
                <a:solidFill>
                  <a:srgbClr val="000000">
                    <a:alpha val="100.00%"/>
                  </a:srgbClr>
                </a:solidFill>
                <a:latin typeface="Calibri"/>
              </a:rPr>
              <a:t><![CDATA[3 你当倚靠耶和华而行善。住在地上，以他的信实为粮。
]]></a:t>
            </a:r>
            <a:r>
              <a:rPr lang="en-US" sz="2400" spc="0" u="none">
                <a:solidFill>
                  <a:srgbClr val="000000">
                    <a:alpha val="100.00%"/>
                  </a:srgbClr>
                </a:solidFill>
                <a:latin typeface="Calibri"/>
              </a:rPr>
              <a:t><![CDATA[4 又要以耶和华为乐。他就将你心里所求的赐给你。
]]></a:t>
            </a:r>
            <a:r>
              <a:rPr lang="en-US" sz="1000" spc="0" u="none">
                <a:solidFill>
                  <a:srgbClr val="000000">
                    <a:alpha val="100.00%"/>
                  </a:srgbClr>
                </a:solidFill>
                <a:latin typeface="Calibri"/>
              </a:rPr>
              <a:t><![CDATA[
]]></a:t>
            </a:r>
            <a:r>
              <a:rPr lang="en-US" sz="1800" spc="0" u="none">
                <a:solidFill>
                  <a:srgbClr val="000000">
                    <a:alpha val="100.00%"/>
                  </a:srgbClr>
                </a:solidFill>
                <a:latin typeface="Calibri"/>
              </a:rPr>
              <a:t><![CDATA[3 Trust in the Lord and do good; dwell in the land and enjoy safe pasture.
]]></a:t>
            </a:r>
            <a:r>
              <a:rPr lang="en-US" sz="1800" spc="0" u="none">
                <a:solidFill>
                  <a:srgbClr val="000000">
                    <a:alpha val="100.00%"/>
                  </a:srgbClr>
                </a:solidFill>
                <a:latin typeface="Calibri"/>
              </a:rPr>
              <a:t><![CDATA[4 Delight yourself in the Lord and he will give you the desires of your hear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23875" y="381000"/>
          <a:ext cx="8572500" cy="4381500"/>
          <a:chOff x="523875" y="381000"/>
          <a:chExt cx="8572500" cy="4381500"/>
        </a:xfrm>
      </p:grpSpPr>
      <p:sp>
        <p:nvSpPr>
          <p:cNvPr id="1" name=""/>
          <p:cNvSpPr txBox="1"/>
          <p:nvPr/>
        </p:nvSpPr>
        <p:spPr>
          <a:xfrm>
            <a:off x="523875" y="381000"/>
            <a:ext cx="8048625" cy="4000500"/>
          </a:xfrm>
          <a:prstGeom prst="rect">
            <a:avLst/>
          </a:prstGeom>
          <a:noFill/>
        </p:spPr>
        <p:txBody>
          <a:bodyPr rtlCol="0" bIns="45720" lIns="91440" rIns="91440" tIns="45720">
            <a:spAutoFit/>
          </a:bodyPr>
          <a:lstStyle/>
          <a:p>
            <a:pPr algn="l" fontAlgn="base" marL="0" marR="0" indent="0" lvl="0">
              <a:lnSpc>
                <a:spcPct val="120%"/>
              </a:lnSpc>
            </a:pPr>
            <a:r>
              <a:rPr lang="en-US" sz="2400" spc="0" u="none">
                <a:solidFill>
                  <a:srgbClr val="000000">
                    <a:alpha val="100.00%"/>
                  </a:srgbClr>
                </a:solidFill>
                <a:latin typeface="Calibri"/>
              </a:rPr>
              <a:t><![CDATA[5 当将你的事交托耶和华，并倚靠他，他就必成全。
]]></a:t>
            </a:r>
            <a:r>
              <a:rPr lang="en-US" sz="1000" spc="0" u="none">
                <a:solidFill>
                  <a:srgbClr val="000000">
                    <a:alpha val="100.00%"/>
                  </a:srgbClr>
                </a:solidFill>
                <a:latin typeface="Calibri"/>
              </a:rPr>
              <a:t><![CDATA[
]]></a:t>
            </a:r>
            <a:r>
              <a:rPr lang="en-US" sz="1800" spc="0" u="none">
                <a:solidFill>
                  <a:srgbClr val="000000">
                    <a:alpha val="100.00%"/>
                  </a:srgbClr>
                </a:solidFill>
                <a:latin typeface="Calibri"/>
              </a:rPr>
              <a:t><![CDATA[5 Commit your way to the Lord ; trust in him and he will do thi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238250" y="1476375"/>
          <a:ext cx="7905750" cy="3381375"/>
          <a:chOff x="1238250" y="1476375"/>
          <a:chExt cx="7905750" cy="3381375"/>
        </a:xfrm>
      </p:grpSpPr>
      <p:sp>
        <p:nvSpPr>
          <p:cNvPr id="1" name=""/>
          <p:cNvSpPr txBox="1"/>
          <p:nvPr/>
        </p:nvSpPr>
        <p:spPr>
          <a:xfrm>
            <a:off x="1238250" y="1476375"/>
            <a:ext cx="6667500" cy="1905000"/>
          </a:xfrm>
          <a:prstGeom prst="rect">
            <a:avLst/>
          </a:prstGeom>
          <a:noFill/>
        </p:spPr>
        <p:txBody>
          <a:bodyPr anchor="ctr" rtlCol="0" bIns="45720" lIns="91440" rIns="91440" tIns="45720">
            <a:spAutoFit/>
          </a:bodyPr>
          <a:lstStyle/>
          <a:p>
            <a:pPr algn="ctr" fontAlgn="ctr" marL="0" marR="0" indent="0" lvl="0">
              <a:lnSpc>
                <a:spcPct val="120%"/>
              </a:lnSpc>
            </a:pPr>
            <a:r>
              <a:rPr lang="en-US" b="1" sz="6600" spc="0" u="none">
                <a:solidFill>
                  <a:srgbClr val="000000">
                    <a:alpha val="100.00%"/>
                  </a:srgbClr>
                </a:solidFill>
                <a:latin typeface="Calibri"/>
              </a:rPr>
              <a:t><![CDATA[祈禱
]]></a:t>
            </a:r>
            <a:r>
              <a:rPr lang="en-US" b="1" sz="3600" spc="0" u="none">
                <a:solidFill>
                  <a:srgbClr val="000000">
                    <a:alpha val="100.00%"/>
                  </a:srgbClr>
                </a:solidFill>
                <a:latin typeface="Calibri"/>
              </a:rPr>
              <a:t><![CDATA[Pray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714500" y="1476375"/>
          <a:ext cx="8382000" cy="3381375"/>
          <a:chOff x="1714500" y="1476375"/>
          <a:chExt cx="8382000" cy="3381375"/>
        </a:xfrm>
      </p:grpSpPr>
      <p:sp>
        <p:nvSpPr>
          <p:cNvPr id="1" name=""/>
          <p:cNvSpPr txBox="1"/>
          <p:nvPr/>
        </p:nvSpPr>
        <p:spPr>
          <a:xfrm>
            <a:off x="1714500" y="1476375"/>
            <a:ext cx="6667500" cy="1905000"/>
          </a:xfrm>
          <a:prstGeom prst="rect">
            <a:avLst/>
          </a:prstGeom>
          <a:noFill/>
        </p:spPr>
        <p:txBody>
          <a:bodyPr anchor="ctr" rtlCol="0" bIns="45720" lIns="91440" rIns="91440" tIns="45720">
            <a:spAutoFit/>
          </a:bodyPr>
          <a:lstStyle/>
          <a:p>
            <a:pPr algn="ctr" fontAlgn="ctr" marL="0" marR="0" indent="0" lvl="0">
              <a:lnSpc>
                <a:spcPct val="120%"/>
              </a:lnSpc>
            </a:pPr>
            <a:r>
              <a:rPr lang="en-US" b="1" sz="4800" spc="0" u="none">
                <a:solidFill>
                  <a:srgbClr val="663300">
                    <a:alpha val="100.00%"/>
                  </a:srgbClr>
                </a:solidFill>
                <a:latin typeface="Calibri"/>
              </a:rPr>
              <a:t><![CDATA[一切全獻上
]]></a:t>
            </a:r>
            <a:r>
              <a:rPr lang="en-US" b="1" sz="3200" spc="0" u="none">
                <a:solidFill>
                  <a:srgbClr val="663300">
                    <a:alpha val="100.00%"/>
                  </a:srgbClr>
                </a:solidFill>
                <a:latin typeface="Calibri"/>
              </a:rPr>
              <a:t><![CDATA[353, I Surrender Al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238250" y="1476375"/>
          <a:ext cx="7905750" cy="3381375"/>
          <a:chOff x="1238250" y="1476375"/>
          <a:chExt cx="7905750" cy="3381375"/>
        </a:xfrm>
      </p:grpSpPr>
      <p:sp>
        <p:nvSpPr>
          <p:cNvPr id="1" name=""/>
          <p:cNvSpPr txBox="1"/>
          <p:nvPr/>
        </p:nvSpPr>
        <p:spPr>
          <a:xfrm>
            <a:off x="1238250" y="1476375"/>
            <a:ext cx="6667500" cy="1905000"/>
          </a:xfrm>
          <a:prstGeom prst="rect">
            <a:avLst/>
          </a:prstGeom>
          <a:noFill/>
        </p:spPr>
        <p:txBody>
          <a:bodyPr anchor="ctr" rtlCol="0" bIns="45720" lIns="91440" rIns="91440" tIns="45720">
            <a:spAutoFit/>
          </a:bodyPr>
          <a:lstStyle/>
          <a:p>
            <a:pPr algn="ctr" fontAlgn="ctr" marL="0" marR="0" indent="0" lvl="0">
              <a:lnSpc>
                <a:spcPct val="120%"/>
              </a:lnSpc>
            </a:pPr>
            <a:r>
              <a:rPr lang="en-US" b="1" sz="6600" spc="0" u="none">
                <a:solidFill>
                  <a:srgbClr val="000000">
                    <a:alpha val="100.00%"/>
                  </a:srgbClr>
                </a:solidFill>
                <a:latin typeface="Calibri"/>
              </a:rPr>
              <a:t><![CDATA[奉獻祈禱
]]></a:t>
            </a:r>
            <a:r>
              <a:rPr lang="en-US" b="1" sz="3600" spc="0" u="none">
                <a:solidFill>
                  <a:srgbClr val="000000">
                    <a:alpha val="100.00%"/>
                  </a:srgbClr>
                </a:solidFill>
                <a:latin typeface="Calibri"/>
              </a:rPr>
              <a:t><![CDATA[Offertory Prayer]]></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ppt/theme/theme2.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ppt/theme/theme3.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ppt/theme/theme4.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2026-07-16T22:33:16Z</dcterms:created>
  <dcterms:modified xsi:type="dcterms:W3CDTF">2026-07-16T22:33:16Z</dcterms:modified>
  <dc:title>Untitled Presentation</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